
<file path=[Content_Types].xml><?xml version="1.0" encoding="utf-8"?>
<Types xmlns="http://schemas.openxmlformats.org/package/2006/content-types">
  <Default Extension="xml" ContentType="application/xml"/>
  <Default Extension="jpeg" ContentType="image/jpeg"/>
  <Default Extension="wdp" ContentType="image/vnd.ms-photo"/>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9144000" cy="7315200"/>
  <p:notesSz cx="9388475" cy="12771438"/>
  <p:defaultTextStyle>
    <a:defPPr>
      <a:defRPr lang="en-US"/>
    </a:defPPr>
    <a:lvl1pPr algn="l" rtl="0" fontAlgn="base">
      <a:spcBef>
        <a:spcPct val="0"/>
      </a:spcBef>
      <a:spcAft>
        <a:spcPct val="0"/>
      </a:spcAft>
      <a:defRPr sz="625" kern="1200">
        <a:solidFill>
          <a:schemeClr val="tx1"/>
        </a:solidFill>
        <a:latin typeface="Times New Roman" pitchFamily="27" charset="0"/>
        <a:ea typeface="+mn-ea"/>
        <a:cs typeface="+mn-cs"/>
      </a:defRPr>
    </a:lvl1pPr>
    <a:lvl2pPr marL="97966" algn="l" rtl="0" fontAlgn="base">
      <a:spcBef>
        <a:spcPct val="0"/>
      </a:spcBef>
      <a:spcAft>
        <a:spcPct val="0"/>
      </a:spcAft>
      <a:defRPr sz="625" kern="1200">
        <a:solidFill>
          <a:schemeClr val="tx1"/>
        </a:solidFill>
        <a:latin typeface="Times New Roman" pitchFamily="27" charset="0"/>
        <a:ea typeface="+mn-ea"/>
        <a:cs typeface="+mn-cs"/>
      </a:defRPr>
    </a:lvl2pPr>
    <a:lvl3pPr marL="195932" algn="l" rtl="0" fontAlgn="base">
      <a:spcBef>
        <a:spcPct val="0"/>
      </a:spcBef>
      <a:spcAft>
        <a:spcPct val="0"/>
      </a:spcAft>
      <a:defRPr sz="625" kern="1200">
        <a:solidFill>
          <a:schemeClr val="tx1"/>
        </a:solidFill>
        <a:latin typeface="Times New Roman" pitchFamily="27" charset="0"/>
        <a:ea typeface="+mn-ea"/>
        <a:cs typeface="+mn-cs"/>
      </a:defRPr>
    </a:lvl3pPr>
    <a:lvl4pPr marL="293898" algn="l" rtl="0" fontAlgn="base">
      <a:spcBef>
        <a:spcPct val="0"/>
      </a:spcBef>
      <a:spcAft>
        <a:spcPct val="0"/>
      </a:spcAft>
      <a:defRPr sz="625" kern="1200">
        <a:solidFill>
          <a:schemeClr val="tx1"/>
        </a:solidFill>
        <a:latin typeface="Times New Roman" pitchFamily="27" charset="0"/>
        <a:ea typeface="+mn-ea"/>
        <a:cs typeface="+mn-cs"/>
      </a:defRPr>
    </a:lvl4pPr>
    <a:lvl5pPr marL="391864" algn="l" rtl="0" fontAlgn="base">
      <a:spcBef>
        <a:spcPct val="0"/>
      </a:spcBef>
      <a:spcAft>
        <a:spcPct val="0"/>
      </a:spcAft>
      <a:defRPr sz="625" kern="1200">
        <a:solidFill>
          <a:schemeClr val="tx1"/>
        </a:solidFill>
        <a:latin typeface="Times New Roman" pitchFamily="27" charset="0"/>
        <a:ea typeface="+mn-ea"/>
        <a:cs typeface="+mn-cs"/>
      </a:defRPr>
    </a:lvl5pPr>
    <a:lvl6pPr marL="489830" algn="l" defTabSz="195932" rtl="0" eaLnBrk="1" latinLnBrk="0" hangingPunct="1">
      <a:defRPr sz="625" kern="1200">
        <a:solidFill>
          <a:schemeClr val="tx1"/>
        </a:solidFill>
        <a:latin typeface="Times New Roman" pitchFamily="27" charset="0"/>
        <a:ea typeface="+mn-ea"/>
        <a:cs typeface="+mn-cs"/>
      </a:defRPr>
    </a:lvl6pPr>
    <a:lvl7pPr marL="587797" algn="l" defTabSz="195932" rtl="0" eaLnBrk="1" latinLnBrk="0" hangingPunct="1">
      <a:defRPr sz="625" kern="1200">
        <a:solidFill>
          <a:schemeClr val="tx1"/>
        </a:solidFill>
        <a:latin typeface="Times New Roman" pitchFamily="27" charset="0"/>
        <a:ea typeface="+mn-ea"/>
        <a:cs typeface="+mn-cs"/>
      </a:defRPr>
    </a:lvl7pPr>
    <a:lvl8pPr marL="685763" algn="l" defTabSz="195932" rtl="0" eaLnBrk="1" latinLnBrk="0" hangingPunct="1">
      <a:defRPr sz="625" kern="1200">
        <a:solidFill>
          <a:schemeClr val="tx1"/>
        </a:solidFill>
        <a:latin typeface="Times New Roman" pitchFamily="27" charset="0"/>
        <a:ea typeface="+mn-ea"/>
        <a:cs typeface="+mn-cs"/>
      </a:defRPr>
    </a:lvl8pPr>
    <a:lvl9pPr marL="783729" algn="l" defTabSz="195932" rtl="0" eaLnBrk="1" latinLnBrk="0" hangingPunct="1">
      <a:defRPr sz="625" kern="1200">
        <a:solidFill>
          <a:schemeClr val="tx1"/>
        </a:solidFill>
        <a:latin typeface="Times New Roman" pitchFamily="27" charset="0"/>
        <a:ea typeface="+mn-ea"/>
        <a:cs typeface="+mn-cs"/>
      </a:defRPr>
    </a:lvl9pPr>
  </p:defaultTextStyle>
  <p:extLst>
    <p:ext uri="{EFAFB233-063F-42B5-8137-9DF3F51BA10A}">
      <p15:sldGuideLst xmlns:p15="http://schemas.microsoft.com/office/powerpoint/2012/main">
        <p15:guide id="1" orient="horz" pos="230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7212E"/>
    <a:srgbClr val="FDF3DE"/>
    <a:srgbClr val="000066"/>
    <a:srgbClr val="FF0000"/>
    <a:srgbClr val="66330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23615" autoAdjust="0"/>
    <p:restoredTop sz="94675"/>
  </p:normalViewPr>
  <p:slideViewPr>
    <p:cSldViewPr snapToGrid="0" showGuides="1">
      <p:cViewPr varScale="1">
        <p:scale>
          <a:sx n="104" d="100"/>
          <a:sy n="104" d="100"/>
        </p:scale>
        <p:origin x="2776" y="192"/>
      </p:cViewPr>
      <p:guideLst>
        <p:guide orient="horz" pos="230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defTabSz="1273175">
              <a:defRPr sz="1600" smtClean="0"/>
            </a:lvl1pPr>
          </a:lstStyle>
          <a:p>
            <a:pPr>
              <a:defRPr/>
            </a:pPr>
            <a:endParaRPr lang="en-US"/>
          </a:p>
        </p:txBody>
      </p:sp>
      <p:sp>
        <p:nvSpPr>
          <p:cNvPr id="4099" name="Rectangle 3"/>
          <p:cNvSpPr>
            <a:spLocks noGrp="1" noChangeArrowheads="1"/>
          </p:cNvSpPr>
          <p:nvPr>
            <p:ph type="dt" sz="quarter" idx="1"/>
          </p:nvPr>
        </p:nvSpPr>
        <p:spPr bwMode="auto">
          <a:xfrm>
            <a:off x="5321300" y="0"/>
            <a:ext cx="4067175" cy="638175"/>
          </a:xfrm>
          <a:prstGeom prst="rect">
            <a:avLst/>
          </a:prstGeom>
          <a:noFill/>
          <a:ln w="9525">
            <a:noFill/>
            <a:miter lim="800000"/>
            <a:headEnd/>
            <a:tailEnd/>
          </a:ln>
          <a:effectLst/>
        </p:spPr>
        <p:txBody>
          <a:bodyPr vert="horz" wrap="square" lIns="127382" tIns="63690" rIns="127382" bIns="63690" numCol="1" anchor="t" anchorCtr="0" compatLnSpc="1">
            <a:prstTxWarp prst="textNoShape">
              <a:avLst/>
            </a:prstTxWarp>
          </a:bodyPr>
          <a:lstStyle>
            <a:lvl1pPr algn="r" defTabSz="1273175">
              <a:defRPr sz="1600" smtClean="0"/>
            </a:lvl1pPr>
          </a:lstStyle>
          <a:p>
            <a:pPr>
              <a:defRPr/>
            </a:pPr>
            <a:endParaRPr lang="en-US"/>
          </a:p>
        </p:txBody>
      </p:sp>
      <p:sp>
        <p:nvSpPr>
          <p:cNvPr id="4100" name="Rectangle 4"/>
          <p:cNvSpPr>
            <a:spLocks noGrp="1" noChangeArrowheads="1"/>
          </p:cNvSpPr>
          <p:nvPr>
            <p:ph type="ftr" sz="quarter" idx="2"/>
          </p:nvPr>
        </p:nvSpPr>
        <p:spPr bwMode="auto">
          <a:xfrm>
            <a:off x="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defTabSz="1273175">
              <a:defRPr sz="1600" smtClean="0"/>
            </a:lvl1pPr>
          </a:lstStyle>
          <a:p>
            <a:pPr>
              <a:defRPr/>
            </a:pPr>
            <a:endParaRPr lang="en-US"/>
          </a:p>
        </p:txBody>
      </p:sp>
      <p:sp>
        <p:nvSpPr>
          <p:cNvPr id="4101" name="Rectangle 5"/>
          <p:cNvSpPr>
            <a:spLocks noGrp="1" noChangeArrowheads="1"/>
          </p:cNvSpPr>
          <p:nvPr>
            <p:ph type="sldNum" sz="quarter" idx="3"/>
          </p:nvPr>
        </p:nvSpPr>
        <p:spPr bwMode="auto">
          <a:xfrm>
            <a:off x="5321300" y="12133263"/>
            <a:ext cx="4067175" cy="638175"/>
          </a:xfrm>
          <a:prstGeom prst="rect">
            <a:avLst/>
          </a:prstGeom>
          <a:noFill/>
          <a:ln w="9525">
            <a:noFill/>
            <a:miter lim="800000"/>
            <a:headEnd/>
            <a:tailEnd/>
          </a:ln>
          <a:effectLst/>
        </p:spPr>
        <p:txBody>
          <a:bodyPr vert="horz" wrap="square" lIns="127382" tIns="63690" rIns="127382" bIns="63690" numCol="1" anchor="b" anchorCtr="0" compatLnSpc="1">
            <a:prstTxWarp prst="textNoShape">
              <a:avLst/>
            </a:prstTxWarp>
          </a:bodyPr>
          <a:lstStyle>
            <a:lvl1pPr algn="r" defTabSz="1273175">
              <a:defRPr sz="1600" smtClean="0"/>
            </a:lvl1pPr>
          </a:lstStyle>
          <a:p>
            <a:pPr>
              <a:defRPr/>
            </a:pPr>
            <a:fld id="{12B199BC-D0CF-4DA5-9741-A0772C9FEDEF}" type="slidenum">
              <a:rPr lang="en-US"/>
              <a:pPr>
                <a:defRPr/>
              </a:pPr>
              <a:t>‹#›</a:t>
            </a:fld>
            <a:endParaRPr lang="en-US"/>
          </a:p>
        </p:txBody>
      </p:sp>
    </p:spTree>
    <p:extLst>
      <p:ext uri="{BB962C8B-B14F-4D97-AF65-F5344CB8AC3E}">
        <p14:creationId xmlns:p14="http://schemas.microsoft.com/office/powerpoint/2010/main" val="1896325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4059238"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defTabSz="273050">
              <a:defRPr sz="400" smtClean="0"/>
            </a:lvl1pPr>
          </a:lstStyle>
          <a:p>
            <a:pPr>
              <a:defRPr/>
            </a:pPr>
            <a:endParaRPr lang="en-US"/>
          </a:p>
        </p:txBody>
      </p:sp>
      <p:sp>
        <p:nvSpPr>
          <p:cNvPr id="7171" name="Rectangle 3"/>
          <p:cNvSpPr>
            <a:spLocks noGrp="1" noChangeArrowheads="1"/>
          </p:cNvSpPr>
          <p:nvPr>
            <p:ph type="dt" idx="1"/>
          </p:nvPr>
        </p:nvSpPr>
        <p:spPr bwMode="auto">
          <a:xfrm>
            <a:off x="5314950" y="0"/>
            <a:ext cx="4081463" cy="641350"/>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lvl1pPr algn="r" defTabSz="273050">
              <a:defRPr sz="400" smtClean="0"/>
            </a:lvl1pPr>
          </a:lstStyle>
          <a:p>
            <a:pPr>
              <a:defRPr/>
            </a:pPr>
            <a:endParaRPr lang="en-US"/>
          </a:p>
        </p:txBody>
      </p:sp>
      <p:sp>
        <p:nvSpPr>
          <p:cNvPr id="3076" name="Rectangle 4"/>
          <p:cNvSpPr>
            <a:spLocks noGrp="1" noRot="1" noChangeAspect="1" noChangeArrowheads="1" noTextEdit="1"/>
          </p:cNvSpPr>
          <p:nvPr>
            <p:ph type="sldImg" idx="2"/>
          </p:nvPr>
        </p:nvSpPr>
        <p:spPr bwMode="auto">
          <a:xfrm>
            <a:off x="1704975" y="962025"/>
            <a:ext cx="5986463" cy="478948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1255713" y="6072188"/>
            <a:ext cx="6884987" cy="5751512"/>
          </a:xfrm>
          <a:prstGeom prst="rect">
            <a:avLst/>
          </a:prstGeom>
          <a:noFill/>
          <a:ln w="9525">
            <a:noFill/>
            <a:miter lim="800000"/>
            <a:headEnd/>
            <a:tailEnd/>
          </a:ln>
          <a:effectLst/>
        </p:spPr>
        <p:txBody>
          <a:bodyPr vert="horz" wrap="square" lIns="27240" tIns="13620" rIns="27240" bIns="136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12122150"/>
            <a:ext cx="4059238"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defTabSz="273050">
              <a:defRPr sz="400" smtClean="0"/>
            </a:lvl1pPr>
          </a:lstStyle>
          <a:p>
            <a:pPr>
              <a:defRPr/>
            </a:pPr>
            <a:endParaRPr lang="en-US"/>
          </a:p>
        </p:txBody>
      </p:sp>
      <p:sp>
        <p:nvSpPr>
          <p:cNvPr id="7175" name="Rectangle 7"/>
          <p:cNvSpPr>
            <a:spLocks noGrp="1" noChangeArrowheads="1"/>
          </p:cNvSpPr>
          <p:nvPr>
            <p:ph type="sldNum" sz="quarter" idx="5"/>
          </p:nvPr>
        </p:nvSpPr>
        <p:spPr bwMode="auto">
          <a:xfrm>
            <a:off x="5314950" y="12122150"/>
            <a:ext cx="4081463" cy="641350"/>
          </a:xfrm>
          <a:prstGeom prst="rect">
            <a:avLst/>
          </a:prstGeom>
          <a:noFill/>
          <a:ln w="9525">
            <a:noFill/>
            <a:miter lim="800000"/>
            <a:headEnd/>
            <a:tailEnd/>
          </a:ln>
          <a:effectLst/>
        </p:spPr>
        <p:txBody>
          <a:bodyPr vert="horz" wrap="square" lIns="27240" tIns="13620" rIns="27240" bIns="13620" numCol="1" anchor="b" anchorCtr="0" compatLnSpc="1">
            <a:prstTxWarp prst="textNoShape">
              <a:avLst/>
            </a:prstTxWarp>
          </a:bodyPr>
          <a:lstStyle>
            <a:lvl1pPr algn="r" defTabSz="273050">
              <a:defRPr sz="400" smtClean="0"/>
            </a:lvl1pPr>
          </a:lstStyle>
          <a:p>
            <a:pPr>
              <a:defRPr/>
            </a:pPr>
            <a:fld id="{0D4418BF-7CE8-4AC4-BC3B-111C69096913}" type="slidenum">
              <a:rPr lang="en-US"/>
              <a:pPr>
                <a:defRPr/>
              </a:pPr>
              <a:t>‹#›</a:t>
            </a:fld>
            <a:endParaRPr lang="en-US"/>
          </a:p>
        </p:txBody>
      </p:sp>
    </p:spTree>
    <p:extLst>
      <p:ext uri="{BB962C8B-B14F-4D97-AF65-F5344CB8AC3E}">
        <p14:creationId xmlns:p14="http://schemas.microsoft.com/office/powerpoint/2010/main" val="23987348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250" kern="1200">
        <a:solidFill>
          <a:schemeClr val="tx1"/>
        </a:solidFill>
        <a:latin typeface="Times New Roman" pitchFamily="27" charset="0"/>
        <a:ea typeface="+mn-ea"/>
        <a:cs typeface="+mn-cs"/>
      </a:defRPr>
    </a:lvl1pPr>
    <a:lvl2pPr marL="97966" algn="l" rtl="0" eaLnBrk="0" fontAlgn="base" hangingPunct="0">
      <a:spcBef>
        <a:spcPct val="30000"/>
      </a:spcBef>
      <a:spcAft>
        <a:spcPct val="0"/>
      </a:spcAft>
      <a:defRPr sz="250" kern="1200">
        <a:solidFill>
          <a:schemeClr val="tx1"/>
        </a:solidFill>
        <a:latin typeface="Times New Roman" pitchFamily="27" charset="0"/>
        <a:ea typeface="+mn-ea"/>
        <a:cs typeface="+mn-cs"/>
      </a:defRPr>
    </a:lvl2pPr>
    <a:lvl3pPr marL="195932" algn="l" rtl="0" eaLnBrk="0" fontAlgn="base" hangingPunct="0">
      <a:spcBef>
        <a:spcPct val="30000"/>
      </a:spcBef>
      <a:spcAft>
        <a:spcPct val="0"/>
      </a:spcAft>
      <a:defRPr sz="250" kern="1200">
        <a:solidFill>
          <a:schemeClr val="tx1"/>
        </a:solidFill>
        <a:latin typeface="Times New Roman" pitchFamily="27" charset="0"/>
        <a:ea typeface="+mn-ea"/>
        <a:cs typeface="+mn-cs"/>
      </a:defRPr>
    </a:lvl3pPr>
    <a:lvl4pPr marL="293898" algn="l" rtl="0" eaLnBrk="0" fontAlgn="base" hangingPunct="0">
      <a:spcBef>
        <a:spcPct val="30000"/>
      </a:spcBef>
      <a:spcAft>
        <a:spcPct val="0"/>
      </a:spcAft>
      <a:defRPr sz="250" kern="1200">
        <a:solidFill>
          <a:schemeClr val="tx1"/>
        </a:solidFill>
        <a:latin typeface="Times New Roman" pitchFamily="27" charset="0"/>
        <a:ea typeface="+mn-ea"/>
        <a:cs typeface="+mn-cs"/>
      </a:defRPr>
    </a:lvl4pPr>
    <a:lvl5pPr marL="391864" algn="l" rtl="0" eaLnBrk="0" fontAlgn="base" hangingPunct="0">
      <a:spcBef>
        <a:spcPct val="30000"/>
      </a:spcBef>
      <a:spcAft>
        <a:spcPct val="0"/>
      </a:spcAft>
      <a:defRPr sz="250" kern="1200">
        <a:solidFill>
          <a:schemeClr val="tx1"/>
        </a:solidFill>
        <a:latin typeface="Times New Roman" pitchFamily="27" charset="0"/>
        <a:ea typeface="+mn-ea"/>
        <a:cs typeface="+mn-cs"/>
      </a:defRPr>
    </a:lvl5pPr>
    <a:lvl6pPr marL="489830" algn="l" defTabSz="195932" rtl="0" eaLnBrk="1" latinLnBrk="0" hangingPunct="1">
      <a:defRPr sz="250" kern="1200">
        <a:solidFill>
          <a:schemeClr val="tx1"/>
        </a:solidFill>
        <a:latin typeface="+mn-lt"/>
        <a:ea typeface="+mn-ea"/>
        <a:cs typeface="+mn-cs"/>
      </a:defRPr>
    </a:lvl6pPr>
    <a:lvl7pPr marL="587797" algn="l" defTabSz="195932" rtl="0" eaLnBrk="1" latinLnBrk="0" hangingPunct="1">
      <a:defRPr sz="250" kern="1200">
        <a:solidFill>
          <a:schemeClr val="tx1"/>
        </a:solidFill>
        <a:latin typeface="+mn-lt"/>
        <a:ea typeface="+mn-ea"/>
        <a:cs typeface="+mn-cs"/>
      </a:defRPr>
    </a:lvl7pPr>
    <a:lvl8pPr marL="685763" algn="l" defTabSz="195932" rtl="0" eaLnBrk="1" latinLnBrk="0" hangingPunct="1">
      <a:defRPr sz="250" kern="1200">
        <a:solidFill>
          <a:schemeClr val="tx1"/>
        </a:solidFill>
        <a:latin typeface="+mn-lt"/>
        <a:ea typeface="+mn-ea"/>
        <a:cs typeface="+mn-cs"/>
      </a:defRPr>
    </a:lvl8pPr>
    <a:lvl9pPr marL="783729" algn="l" defTabSz="195932" rtl="0" eaLnBrk="1" latinLnBrk="0" hangingPunct="1">
      <a:defRPr sz="25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D4418BF-7CE8-4AC4-BC3B-111C69096913}" type="slidenum">
              <a:rPr lang="en-US" smtClean="0"/>
              <a:pPr>
                <a:defRPr/>
              </a:pPr>
              <a:t>1</a:t>
            </a:fld>
            <a:endParaRPr lang="en-US"/>
          </a:p>
        </p:txBody>
      </p:sp>
    </p:spTree>
    <p:extLst>
      <p:ext uri="{BB962C8B-B14F-4D97-AF65-F5344CB8AC3E}">
        <p14:creationId xmlns:p14="http://schemas.microsoft.com/office/powerpoint/2010/main" val="215230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72406"/>
            <a:ext cx="7772400" cy="1568003"/>
          </a:xfrm>
          <a:prstGeom prst="rect">
            <a:avLst/>
          </a:prstGeom>
        </p:spPr>
        <p:txBody>
          <a:bodyPr lIns="90187" tIns="45094" rIns="90187" bIns="45094"/>
          <a:lstStyle/>
          <a:p>
            <a:r>
              <a:rPr lang="en-US" smtClean="0"/>
              <a:t>Click to edit Master title style</a:t>
            </a:r>
            <a:endParaRPr lang="en-US"/>
          </a:p>
        </p:txBody>
      </p:sp>
      <p:sp>
        <p:nvSpPr>
          <p:cNvPr id="3" name="Subtitle 2"/>
          <p:cNvSpPr>
            <a:spLocks noGrp="1"/>
          </p:cNvSpPr>
          <p:nvPr>
            <p:ph type="subTitle" idx="1"/>
          </p:nvPr>
        </p:nvSpPr>
        <p:spPr>
          <a:xfrm>
            <a:off x="1371600" y="4145209"/>
            <a:ext cx="6400800" cy="1869583"/>
          </a:xfrm>
          <a:prstGeom prst="rect">
            <a:avLst/>
          </a:prstGeom>
        </p:spPr>
        <p:txBody>
          <a:bodyPr lIns="90187" tIns="45094" rIns="90187" bIns="45094"/>
          <a:lstStyle>
            <a:lvl1pPr marL="0" indent="0" algn="ctr">
              <a:buNone/>
              <a:defRPr/>
            </a:lvl1pPr>
            <a:lvl2pPr marL="97966" indent="0" algn="ctr">
              <a:buNone/>
              <a:defRPr/>
            </a:lvl2pPr>
            <a:lvl3pPr marL="195932" indent="0" algn="ctr">
              <a:buNone/>
              <a:defRPr/>
            </a:lvl3pPr>
            <a:lvl4pPr marL="293898" indent="0" algn="ctr">
              <a:buNone/>
              <a:defRPr/>
            </a:lvl4pPr>
            <a:lvl5pPr marL="391864" indent="0" algn="ctr">
              <a:buNone/>
              <a:defRPr/>
            </a:lvl5pPr>
            <a:lvl6pPr marL="489830" indent="0" algn="ctr">
              <a:buNone/>
              <a:defRPr/>
            </a:lvl6pPr>
            <a:lvl7pPr marL="587797" indent="0" algn="ctr">
              <a:buNone/>
              <a:defRPr/>
            </a:lvl7pPr>
            <a:lvl8pPr marL="685763" indent="0" algn="ctr">
              <a:buNone/>
              <a:defRPr/>
            </a:lvl8pPr>
            <a:lvl9pPr marL="783729"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97FD4991-B0AA-4C78-9F45-3F23A133B37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466" y="650383"/>
            <a:ext cx="7773069" cy="1219200"/>
          </a:xfrm>
          <a:prstGeom prst="rect">
            <a:avLst/>
          </a:prstGeom>
        </p:spPr>
        <p:txBody>
          <a:bodyPr lIns="90187" tIns="45094" rIns="90187" bIns="45094"/>
          <a:lstStyle/>
          <a:p>
            <a:r>
              <a:rPr lang="en-US" smtClean="0"/>
              <a:t>Click to edit Master title style</a:t>
            </a:r>
            <a:endParaRPr lang="en-US"/>
          </a:p>
        </p:txBody>
      </p:sp>
      <p:sp>
        <p:nvSpPr>
          <p:cNvPr id="3" name="Vertical Text Placeholder 2"/>
          <p:cNvSpPr>
            <a:spLocks noGrp="1"/>
          </p:cNvSpPr>
          <p:nvPr>
            <p:ph type="body" orient="vert" idx="1"/>
          </p:nvPr>
        </p:nvSpPr>
        <p:spPr>
          <a:xfrm>
            <a:off x="685466" y="2113924"/>
            <a:ext cx="7773069" cy="4388476"/>
          </a:xfrm>
          <a:prstGeom prst="rect">
            <a:avLst/>
          </a:prstGeom>
        </p:spPr>
        <p:txBody>
          <a:bodyPr vert="eaVert" lIns="90187" tIns="45094" rIns="90187" bIns="4509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9C542859-F12A-449A-AC2B-FAA8DA0E01C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435" y="650383"/>
            <a:ext cx="1943100" cy="5852017"/>
          </a:xfrm>
          <a:prstGeom prst="rect">
            <a:avLst/>
          </a:prstGeom>
        </p:spPr>
        <p:txBody>
          <a:bodyPr vert="eaVert" lIns="90187" tIns="45094" rIns="90187" bIns="45094"/>
          <a:lstStyle/>
          <a:p>
            <a:r>
              <a:rPr lang="en-US" smtClean="0"/>
              <a:t>Click to edit Master title style</a:t>
            </a:r>
            <a:endParaRPr lang="en-US"/>
          </a:p>
        </p:txBody>
      </p:sp>
      <p:sp>
        <p:nvSpPr>
          <p:cNvPr id="3" name="Vertical Text Placeholder 2"/>
          <p:cNvSpPr>
            <a:spLocks noGrp="1"/>
          </p:cNvSpPr>
          <p:nvPr>
            <p:ph type="body" orient="vert" idx="1"/>
          </p:nvPr>
        </p:nvSpPr>
        <p:spPr>
          <a:xfrm>
            <a:off x="685467" y="650383"/>
            <a:ext cx="5797884" cy="5852017"/>
          </a:xfrm>
          <a:prstGeom prst="rect">
            <a:avLst/>
          </a:prstGeom>
        </p:spPr>
        <p:txBody>
          <a:bodyPr vert="eaVert" lIns="90187" tIns="45094" rIns="90187" bIns="4509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20DF5ECC-1565-4C5A-A3E7-30DD94B6534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466" y="650383"/>
            <a:ext cx="7773069" cy="1219200"/>
          </a:xfrm>
          <a:prstGeom prst="rect">
            <a:avLst/>
          </a:prstGeom>
        </p:spPr>
        <p:txBody>
          <a:bodyPr lIns="90187" tIns="45094" rIns="90187" bIns="45094"/>
          <a:lstStyle/>
          <a:p>
            <a:r>
              <a:rPr lang="en-US" smtClean="0"/>
              <a:t>Click to edit Master title style</a:t>
            </a:r>
            <a:endParaRPr lang="en-US"/>
          </a:p>
        </p:txBody>
      </p:sp>
      <p:sp>
        <p:nvSpPr>
          <p:cNvPr id="3" name="Content Placeholder 2"/>
          <p:cNvSpPr>
            <a:spLocks noGrp="1"/>
          </p:cNvSpPr>
          <p:nvPr>
            <p:ph idx="1"/>
          </p:nvPr>
        </p:nvSpPr>
        <p:spPr>
          <a:xfrm>
            <a:off x="685466" y="2113924"/>
            <a:ext cx="7773069" cy="4388476"/>
          </a:xfrm>
          <a:prstGeom prst="rect">
            <a:avLst/>
          </a:prstGeom>
        </p:spPr>
        <p:txBody>
          <a:bodyPr lIns="90187" tIns="45094" rIns="90187" bIns="45094"/>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961C8139-951B-4346-AB20-7923F52BA5A4}"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229" y="4700789"/>
            <a:ext cx="7772400" cy="1452809"/>
          </a:xfrm>
          <a:prstGeom prst="rect">
            <a:avLst/>
          </a:prstGeom>
        </p:spPr>
        <p:txBody>
          <a:bodyPr lIns="90187" tIns="45094" rIns="90187" bIns="45094" anchor="t"/>
          <a:lstStyle>
            <a:lvl1pPr algn="l">
              <a:defRPr sz="875" b="1" cap="all"/>
            </a:lvl1pPr>
          </a:lstStyle>
          <a:p>
            <a:r>
              <a:rPr lang="en-US" smtClean="0"/>
              <a:t>Click to edit Master title style</a:t>
            </a:r>
            <a:endParaRPr lang="en-US"/>
          </a:p>
        </p:txBody>
      </p:sp>
      <p:sp>
        <p:nvSpPr>
          <p:cNvPr id="3" name="Text Placeholder 2"/>
          <p:cNvSpPr>
            <a:spLocks noGrp="1"/>
          </p:cNvSpPr>
          <p:nvPr>
            <p:ph type="body" idx="1"/>
          </p:nvPr>
        </p:nvSpPr>
        <p:spPr>
          <a:xfrm>
            <a:off x="722229" y="3100589"/>
            <a:ext cx="7772400" cy="1600200"/>
          </a:xfrm>
          <a:prstGeom prst="rect">
            <a:avLst/>
          </a:prstGeom>
        </p:spPr>
        <p:txBody>
          <a:bodyPr lIns="90187" tIns="45094" rIns="90187" bIns="45094" anchor="b"/>
          <a:lstStyle>
            <a:lvl1pPr marL="0" indent="0">
              <a:buNone/>
              <a:defRPr sz="425"/>
            </a:lvl1pPr>
            <a:lvl2pPr marL="97966" indent="0">
              <a:buNone/>
              <a:defRPr sz="375"/>
            </a:lvl2pPr>
            <a:lvl3pPr marL="195932" indent="0">
              <a:buNone/>
              <a:defRPr sz="350"/>
            </a:lvl3pPr>
            <a:lvl4pPr marL="293898" indent="0">
              <a:buNone/>
              <a:defRPr sz="300"/>
            </a:lvl4pPr>
            <a:lvl5pPr marL="391864" indent="0">
              <a:buNone/>
              <a:defRPr sz="300"/>
            </a:lvl5pPr>
            <a:lvl6pPr marL="489830" indent="0">
              <a:buNone/>
              <a:defRPr sz="300"/>
            </a:lvl6pPr>
            <a:lvl7pPr marL="587797" indent="0">
              <a:buNone/>
              <a:defRPr sz="300"/>
            </a:lvl7pPr>
            <a:lvl8pPr marL="685763" indent="0">
              <a:buNone/>
              <a:defRPr sz="300"/>
            </a:lvl8pPr>
            <a:lvl9pPr marL="783729" indent="0">
              <a:buNone/>
              <a:defRPr sz="300"/>
            </a:lvl9pPr>
          </a:lstStyle>
          <a:p>
            <a:pPr lvl="0"/>
            <a:r>
              <a:rPr lang="en-US" smtClean="0"/>
              <a:t>Click to edit Master text styles</a:t>
            </a:r>
          </a:p>
        </p:txBody>
      </p:sp>
      <p:sp>
        <p:nvSpPr>
          <p:cNvPr id="4" name="Rectangle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5" name="Rectangle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6" name="Rectangle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64600EBC-7D1B-49A5-86C2-37AAAE677784}"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466" y="650383"/>
            <a:ext cx="7773069" cy="1219200"/>
          </a:xfrm>
          <a:prstGeom prst="rect">
            <a:avLst/>
          </a:prstGeom>
        </p:spPr>
        <p:txBody>
          <a:bodyPr lIns="90187" tIns="45094" rIns="90187" bIns="45094"/>
          <a:lstStyle/>
          <a:p>
            <a:r>
              <a:rPr lang="en-US" smtClean="0"/>
              <a:t>Click to edit Master title style</a:t>
            </a:r>
            <a:endParaRPr lang="en-US"/>
          </a:p>
        </p:txBody>
      </p:sp>
      <p:sp>
        <p:nvSpPr>
          <p:cNvPr id="3" name="Content Placeholder 2"/>
          <p:cNvSpPr>
            <a:spLocks noGrp="1"/>
          </p:cNvSpPr>
          <p:nvPr>
            <p:ph sz="half" idx="1"/>
          </p:nvPr>
        </p:nvSpPr>
        <p:spPr>
          <a:xfrm>
            <a:off x="685467" y="2113924"/>
            <a:ext cx="3870492" cy="4388476"/>
          </a:xfrm>
          <a:prstGeom prst="rect">
            <a:avLst/>
          </a:prstGeom>
        </p:spPr>
        <p:txBody>
          <a:bodyPr lIns="90187" tIns="45094" rIns="90187" bIns="45094"/>
          <a:lstStyle>
            <a:lvl1pPr>
              <a:defRPr sz="625"/>
            </a:lvl1pPr>
            <a:lvl2pPr>
              <a:defRPr sz="525"/>
            </a:lvl2pPr>
            <a:lvl3pPr>
              <a:defRPr sz="425"/>
            </a:lvl3pPr>
            <a:lvl4pPr>
              <a:defRPr sz="375"/>
            </a:lvl4pPr>
            <a:lvl5pPr>
              <a:defRPr sz="375"/>
            </a:lvl5pPr>
            <a:lvl6pPr>
              <a:defRPr sz="375"/>
            </a:lvl6pPr>
            <a:lvl7pPr>
              <a:defRPr sz="375"/>
            </a:lvl7pPr>
            <a:lvl8pPr>
              <a:defRPr sz="375"/>
            </a:lvl8pPr>
            <a:lvl9pPr>
              <a:defRPr sz="37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88043" y="2113924"/>
            <a:ext cx="3870492" cy="4388476"/>
          </a:xfrm>
          <a:prstGeom prst="rect">
            <a:avLst/>
          </a:prstGeom>
        </p:spPr>
        <p:txBody>
          <a:bodyPr lIns="90187" tIns="45094" rIns="90187" bIns="45094"/>
          <a:lstStyle>
            <a:lvl1pPr>
              <a:defRPr sz="625"/>
            </a:lvl1pPr>
            <a:lvl2pPr>
              <a:defRPr sz="525"/>
            </a:lvl2pPr>
            <a:lvl3pPr>
              <a:defRPr sz="425"/>
            </a:lvl3pPr>
            <a:lvl4pPr>
              <a:defRPr sz="375"/>
            </a:lvl4pPr>
            <a:lvl5pPr>
              <a:defRPr sz="375"/>
            </a:lvl5pPr>
            <a:lvl6pPr>
              <a:defRPr sz="375"/>
            </a:lvl6pPr>
            <a:lvl7pPr>
              <a:defRPr sz="375"/>
            </a:lvl7pPr>
            <a:lvl8pPr>
              <a:defRPr sz="375"/>
            </a:lvl8pPr>
            <a:lvl9pPr>
              <a:defRPr sz="37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6" name="Footer Placeholder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7" name="Slide Number Placeholder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83796770-0A6D-4276-A1D0-832F75DE5CD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92995"/>
            <a:ext cx="8229600" cy="1219200"/>
          </a:xfrm>
          <a:prstGeom prst="rect">
            <a:avLst/>
          </a:prstGeom>
        </p:spPr>
        <p:txBody>
          <a:bodyPr lIns="90187" tIns="45094" rIns="90187" bIns="45094"/>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37406"/>
            <a:ext cx="4040271" cy="682581"/>
          </a:xfrm>
          <a:prstGeom prst="rect">
            <a:avLst/>
          </a:prstGeom>
        </p:spPr>
        <p:txBody>
          <a:bodyPr lIns="90187" tIns="45094" rIns="90187" bIns="45094" anchor="b"/>
          <a:lstStyle>
            <a:lvl1pPr marL="0" indent="0">
              <a:buNone/>
              <a:defRPr sz="525" b="1"/>
            </a:lvl1pPr>
            <a:lvl2pPr marL="97966" indent="0">
              <a:buNone/>
              <a:defRPr sz="425" b="1"/>
            </a:lvl2pPr>
            <a:lvl3pPr marL="195932" indent="0">
              <a:buNone/>
              <a:defRPr sz="375" b="1"/>
            </a:lvl3pPr>
            <a:lvl4pPr marL="293898" indent="0">
              <a:buNone/>
              <a:defRPr sz="350" b="1"/>
            </a:lvl4pPr>
            <a:lvl5pPr marL="391864" indent="0">
              <a:buNone/>
              <a:defRPr sz="350" b="1"/>
            </a:lvl5pPr>
            <a:lvl6pPr marL="489830" indent="0">
              <a:buNone/>
              <a:defRPr sz="350" b="1"/>
            </a:lvl6pPr>
            <a:lvl7pPr marL="587797" indent="0">
              <a:buNone/>
              <a:defRPr sz="350" b="1"/>
            </a:lvl7pPr>
            <a:lvl8pPr marL="685763" indent="0">
              <a:buNone/>
              <a:defRPr sz="350" b="1"/>
            </a:lvl8pPr>
            <a:lvl9pPr marL="783729" indent="0">
              <a:buNone/>
              <a:defRPr sz="350" b="1"/>
            </a:lvl9pPr>
          </a:lstStyle>
          <a:p>
            <a:pPr lvl="0"/>
            <a:r>
              <a:rPr lang="en-US" smtClean="0"/>
              <a:t>Click to edit Master text styles</a:t>
            </a:r>
          </a:p>
        </p:txBody>
      </p:sp>
      <p:sp>
        <p:nvSpPr>
          <p:cNvPr id="4" name="Content Placeholder 3"/>
          <p:cNvSpPr>
            <a:spLocks noGrp="1"/>
          </p:cNvSpPr>
          <p:nvPr>
            <p:ph sz="half" idx="2"/>
          </p:nvPr>
        </p:nvSpPr>
        <p:spPr>
          <a:xfrm>
            <a:off x="457200" y="2319986"/>
            <a:ext cx="4040271" cy="4214611"/>
          </a:xfrm>
          <a:prstGeom prst="rect">
            <a:avLst/>
          </a:prstGeom>
        </p:spPr>
        <p:txBody>
          <a:bodyPr lIns="90187" tIns="45094" rIns="90187" bIns="45094"/>
          <a:lstStyle>
            <a:lvl1pPr>
              <a:defRPr sz="525"/>
            </a:lvl1pPr>
            <a:lvl2pPr>
              <a:defRPr sz="425"/>
            </a:lvl2pPr>
            <a:lvl3pPr>
              <a:defRPr sz="375"/>
            </a:lvl3pPr>
            <a:lvl4pPr>
              <a:defRPr sz="350"/>
            </a:lvl4pPr>
            <a:lvl5pPr>
              <a:defRPr sz="350"/>
            </a:lvl5pPr>
            <a:lvl6pPr>
              <a:defRPr sz="350"/>
            </a:lvl6pPr>
            <a:lvl7pPr>
              <a:defRPr sz="350"/>
            </a:lvl7pPr>
            <a:lvl8pPr>
              <a:defRPr sz="350"/>
            </a:lvl8pPr>
            <a:lvl9pPr>
              <a:defRPr sz="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192" y="1637406"/>
            <a:ext cx="4041608" cy="682581"/>
          </a:xfrm>
          <a:prstGeom prst="rect">
            <a:avLst/>
          </a:prstGeom>
        </p:spPr>
        <p:txBody>
          <a:bodyPr lIns="90187" tIns="45094" rIns="90187" bIns="45094" anchor="b"/>
          <a:lstStyle>
            <a:lvl1pPr marL="0" indent="0">
              <a:buNone/>
              <a:defRPr sz="525" b="1"/>
            </a:lvl1pPr>
            <a:lvl2pPr marL="97966" indent="0">
              <a:buNone/>
              <a:defRPr sz="425" b="1"/>
            </a:lvl2pPr>
            <a:lvl3pPr marL="195932" indent="0">
              <a:buNone/>
              <a:defRPr sz="375" b="1"/>
            </a:lvl3pPr>
            <a:lvl4pPr marL="293898" indent="0">
              <a:buNone/>
              <a:defRPr sz="350" b="1"/>
            </a:lvl4pPr>
            <a:lvl5pPr marL="391864" indent="0">
              <a:buNone/>
              <a:defRPr sz="350" b="1"/>
            </a:lvl5pPr>
            <a:lvl6pPr marL="489830" indent="0">
              <a:buNone/>
              <a:defRPr sz="350" b="1"/>
            </a:lvl6pPr>
            <a:lvl7pPr marL="587797" indent="0">
              <a:buNone/>
              <a:defRPr sz="350" b="1"/>
            </a:lvl7pPr>
            <a:lvl8pPr marL="685763" indent="0">
              <a:buNone/>
              <a:defRPr sz="350" b="1"/>
            </a:lvl8pPr>
            <a:lvl9pPr marL="783729" indent="0">
              <a:buNone/>
              <a:defRPr sz="350" b="1"/>
            </a:lvl9pPr>
          </a:lstStyle>
          <a:p>
            <a:pPr lvl="0"/>
            <a:r>
              <a:rPr lang="en-US" smtClean="0"/>
              <a:t>Click to edit Master text styles</a:t>
            </a:r>
          </a:p>
        </p:txBody>
      </p:sp>
      <p:sp>
        <p:nvSpPr>
          <p:cNvPr id="6" name="Content Placeholder 5"/>
          <p:cNvSpPr>
            <a:spLocks noGrp="1"/>
          </p:cNvSpPr>
          <p:nvPr>
            <p:ph sz="quarter" idx="4"/>
          </p:nvPr>
        </p:nvSpPr>
        <p:spPr>
          <a:xfrm>
            <a:off x="4645192" y="2319986"/>
            <a:ext cx="4041608" cy="4214611"/>
          </a:xfrm>
          <a:prstGeom prst="rect">
            <a:avLst/>
          </a:prstGeom>
        </p:spPr>
        <p:txBody>
          <a:bodyPr lIns="90187" tIns="45094" rIns="90187" bIns="45094"/>
          <a:lstStyle>
            <a:lvl1pPr>
              <a:defRPr sz="525"/>
            </a:lvl1pPr>
            <a:lvl2pPr>
              <a:defRPr sz="425"/>
            </a:lvl2pPr>
            <a:lvl3pPr>
              <a:defRPr sz="375"/>
            </a:lvl3pPr>
            <a:lvl4pPr>
              <a:defRPr sz="350"/>
            </a:lvl4pPr>
            <a:lvl5pPr>
              <a:defRPr sz="350"/>
            </a:lvl5pPr>
            <a:lvl6pPr>
              <a:defRPr sz="350"/>
            </a:lvl6pPr>
            <a:lvl7pPr>
              <a:defRPr sz="350"/>
            </a:lvl7pPr>
            <a:lvl8pPr>
              <a:defRPr sz="350"/>
            </a:lvl8pPr>
            <a:lvl9pPr>
              <a:defRPr sz="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8" name="Rectangle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9" name="Rectangle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B8FBEA6E-6B58-4CC6-8D61-D7A483A2103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466" y="650383"/>
            <a:ext cx="7773069" cy="1219200"/>
          </a:xfrm>
          <a:prstGeom prst="rect">
            <a:avLst/>
          </a:prstGeom>
        </p:spPr>
        <p:txBody>
          <a:bodyPr lIns="90187" tIns="45094" rIns="90187" bIns="45094"/>
          <a:lstStyle/>
          <a:p>
            <a:r>
              <a:rPr lang="en-US" smtClean="0"/>
              <a:t>Click to edit Master title style</a:t>
            </a:r>
            <a:endParaRPr lang="en-US"/>
          </a:p>
        </p:txBody>
      </p:sp>
      <p:sp>
        <p:nvSpPr>
          <p:cNvPr id="3" name="Rectangle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4" name="Rectangle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5" name="Rectangle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497FA94F-F46C-4767-8B52-928E2037B18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3" name="Rectangle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4" name="Rectangle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4FEB4570-57DB-462E-93B8-C404F64FC1A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91206"/>
            <a:ext cx="3008229" cy="1239592"/>
          </a:xfrm>
          <a:prstGeom prst="rect">
            <a:avLst/>
          </a:prstGeom>
        </p:spPr>
        <p:txBody>
          <a:bodyPr lIns="90187" tIns="45094" rIns="90187" bIns="45094" anchor="b"/>
          <a:lstStyle>
            <a:lvl1pPr algn="l">
              <a:defRPr sz="425" b="1"/>
            </a:lvl1pPr>
          </a:lstStyle>
          <a:p>
            <a:r>
              <a:rPr lang="en-US" smtClean="0"/>
              <a:t>Click to edit Master title style</a:t>
            </a:r>
            <a:endParaRPr lang="en-US"/>
          </a:p>
        </p:txBody>
      </p:sp>
      <p:sp>
        <p:nvSpPr>
          <p:cNvPr id="3" name="Content Placeholder 2"/>
          <p:cNvSpPr>
            <a:spLocks noGrp="1"/>
          </p:cNvSpPr>
          <p:nvPr>
            <p:ph idx="1"/>
          </p:nvPr>
        </p:nvSpPr>
        <p:spPr>
          <a:xfrm>
            <a:off x="3575050" y="291206"/>
            <a:ext cx="5111750" cy="6243392"/>
          </a:xfrm>
          <a:prstGeom prst="rect">
            <a:avLst/>
          </a:prstGeom>
        </p:spPr>
        <p:txBody>
          <a:bodyPr lIns="90187" tIns="45094" rIns="90187" bIns="45094"/>
          <a:lstStyle>
            <a:lvl1pPr>
              <a:defRPr sz="700"/>
            </a:lvl1pPr>
            <a:lvl2pPr>
              <a:defRPr sz="625"/>
            </a:lvl2pPr>
            <a:lvl3pPr>
              <a:defRPr sz="525"/>
            </a:lvl3pPr>
            <a:lvl4pPr>
              <a:defRPr sz="425"/>
            </a:lvl4pPr>
            <a:lvl5pPr>
              <a:defRPr sz="425"/>
            </a:lvl5pPr>
            <a:lvl6pPr>
              <a:defRPr sz="425"/>
            </a:lvl6pPr>
            <a:lvl7pPr>
              <a:defRPr sz="425"/>
            </a:lvl7pPr>
            <a:lvl8pPr>
              <a:defRPr sz="425"/>
            </a:lvl8pPr>
            <a:lvl9pPr>
              <a:defRPr sz="42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530798"/>
            <a:ext cx="3008229" cy="5003800"/>
          </a:xfrm>
          <a:prstGeom prst="rect">
            <a:avLst/>
          </a:prstGeom>
        </p:spPr>
        <p:txBody>
          <a:bodyPr lIns="90187" tIns="45094" rIns="90187" bIns="45094"/>
          <a:lstStyle>
            <a:lvl1pPr marL="0" indent="0">
              <a:buNone/>
              <a:defRPr sz="300"/>
            </a:lvl1pPr>
            <a:lvl2pPr marL="97966" indent="0">
              <a:buNone/>
              <a:defRPr sz="250"/>
            </a:lvl2pPr>
            <a:lvl3pPr marL="195932" indent="0">
              <a:buNone/>
              <a:defRPr sz="200"/>
            </a:lvl3pPr>
            <a:lvl4pPr marL="293898" indent="0">
              <a:buNone/>
              <a:defRPr sz="200"/>
            </a:lvl4pPr>
            <a:lvl5pPr marL="391864" indent="0">
              <a:buNone/>
              <a:defRPr sz="200"/>
            </a:lvl5pPr>
            <a:lvl6pPr marL="489830" indent="0">
              <a:buNone/>
              <a:defRPr sz="200"/>
            </a:lvl6pPr>
            <a:lvl7pPr marL="587797" indent="0">
              <a:buNone/>
              <a:defRPr sz="200"/>
            </a:lvl7pPr>
            <a:lvl8pPr marL="685763" indent="0">
              <a:buNone/>
              <a:defRPr sz="200"/>
            </a:lvl8pPr>
            <a:lvl9pPr marL="783729" indent="0">
              <a:buNone/>
              <a:defRPr sz="2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6" name="Footer Placeholder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7" name="Slide Number Placeholder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0B1BBA61-B487-4C09-AFBE-F608CC08827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371" y="5120784"/>
            <a:ext cx="5486400" cy="604234"/>
          </a:xfrm>
          <a:prstGeom prst="rect">
            <a:avLst/>
          </a:prstGeom>
        </p:spPr>
        <p:txBody>
          <a:bodyPr lIns="90187" tIns="45094" rIns="90187" bIns="45094" anchor="b"/>
          <a:lstStyle>
            <a:lvl1pPr algn="l">
              <a:defRPr sz="425" b="1"/>
            </a:lvl1pPr>
          </a:lstStyle>
          <a:p>
            <a:r>
              <a:rPr lang="en-US" smtClean="0"/>
              <a:t>Click to edit Master title style</a:t>
            </a:r>
            <a:endParaRPr lang="en-US"/>
          </a:p>
        </p:txBody>
      </p:sp>
      <p:sp>
        <p:nvSpPr>
          <p:cNvPr id="3" name="Picture Placeholder 2"/>
          <p:cNvSpPr>
            <a:spLocks noGrp="1"/>
          </p:cNvSpPr>
          <p:nvPr>
            <p:ph type="pic" idx="1"/>
          </p:nvPr>
        </p:nvSpPr>
        <p:spPr>
          <a:xfrm>
            <a:off x="1792371" y="653603"/>
            <a:ext cx="5486400" cy="4389192"/>
          </a:xfrm>
          <a:prstGeom prst="rect">
            <a:avLst/>
          </a:prstGeom>
        </p:spPr>
        <p:txBody>
          <a:bodyPr lIns="90187" tIns="45094" rIns="90187" bIns="45094"/>
          <a:lstStyle>
            <a:lvl1pPr marL="0" indent="0">
              <a:buNone/>
              <a:defRPr sz="700"/>
            </a:lvl1pPr>
            <a:lvl2pPr marL="97966" indent="0">
              <a:buNone/>
              <a:defRPr sz="625"/>
            </a:lvl2pPr>
            <a:lvl3pPr marL="195932" indent="0">
              <a:buNone/>
              <a:defRPr sz="525"/>
            </a:lvl3pPr>
            <a:lvl4pPr marL="293898" indent="0">
              <a:buNone/>
              <a:defRPr sz="425"/>
            </a:lvl4pPr>
            <a:lvl5pPr marL="391864" indent="0">
              <a:buNone/>
              <a:defRPr sz="425"/>
            </a:lvl5pPr>
            <a:lvl6pPr marL="489830" indent="0">
              <a:buNone/>
              <a:defRPr sz="425"/>
            </a:lvl6pPr>
            <a:lvl7pPr marL="587797" indent="0">
              <a:buNone/>
              <a:defRPr sz="425"/>
            </a:lvl7pPr>
            <a:lvl8pPr marL="685763" indent="0">
              <a:buNone/>
              <a:defRPr sz="425"/>
            </a:lvl8pPr>
            <a:lvl9pPr marL="783729" indent="0">
              <a:buNone/>
              <a:defRPr sz="425"/>
            </a:lvl9pPr>
          </a:lstStyle>
          <a:p>
            <a:pPr lvl="0"/>
            <a:endParaRPr lang="en-US" noProof="0" smtClean="0"/>
          </a:p>
        </p:txBody>
      </p:sp>
      <p:sp>
        <p:nvSpPr>
          <p:cNvPr id="4" name="Text Placeholder 3"/>
          <p:cNvSpPr>
            <a:spLocks noGrp="1"/>
          </p:cNvSpPr>
          <p:nvPr>
            <p:ph type="body" sz="half" idx="2"/>
          </p:nvPr>
        </p:nvSpPr>
        <p:spPr>
          <a:xfrm>
            <a:off x="1792371" y="5725017"/>
            <a:ext cx="5486400" cy="858592"/>
          </a:xfrm>
          <a:prstGeom prst="rect">
            <a:avLst/>
          </a:prstGeom>
        </p:spPr>
        <p:txBody>
          <a:bodyPr lIns="90187" tIns="45094" rIns="90187" bIns="45094"/>
          <a:lstStyle>
            <a:lvl1pPr marL="0" indent="0">
              <a:buNone/>
              <a:defRPr sz="300"/>
            </a:lvl1pPr>
            <a:lvl2pPr marL="97966" indent="0">
              <a:buNone/>
              <a:defRPr sz="250"/>
            </a:lvl2pPr>
            <a:lvl3pPr marL="195932" indent="0">
              <a:buNone/>
              <a:defRPr sz="200"/>
            </a:lvl3pPr>
            <a:lvl4pPr marL="293898" indent="0">
              <a:buNone/>
              <a:defRPr sz="200"/>
            </a:lvl4pPr>
            <a:lvl5pPr marL="391864" indent="0">
              <a:buNone/>
              <a:defRPr sz="200"/>
            </a:lvl5pPr>
            <a:lvl6pPr marL="489830" indent="0">
              <a:buNone/>
              <a:defRPr sz="200"/>
            </a:lvl6pPr>
            <a:lvl7pPr marL="587797" indent="0">
              <a:buNone/>
              <a:defRPr sz="200"/>
            </a:lvl7pPr>
            <a:lvl8pPr marL="685763" indent="0">
              <a:buNone/>
              <a:defRPr sz="200"/>
            </a:lvl8pPr>
            <a:lvl9pPr marL="783729" indent="0">
              <a:buNone/>
              <a:defRPr sz="200"/>
            </a:lvl9pPr>
          </a:lstStyle>
          <a:p>
            <a:pPr lvl="0"/>
            <a:r>
              <a:rPr lang="en-US" smtClean="0"/>
              <a:t>Click to edit Master text styles</a:t>
            </a:r>
          </a:p>
        </p:txBody>
      </p:sp>
      <p:sp>
        <p:nvSpPr>
          <p:cNvPr id="5" name="Date Placeholder 4"/>
          <p:cNvSpPr>
            <a:spLocks noGrp="1" noChangeArrowheads="1"/>
          </p:cNvSpPr>
          <p:nvPr>
            <p:ph type="dt" sz="half" idx="10"/>
          </p:nvPr>
        </p:nvSpPr>
        <p:spPr>
          <a:xfrm>
            <a:off x="685466" y="6665175"/>
            <a:ext cx="1905000" cy="487608"/>
          </a:xfrm>
          <a:prstGeom prst="rect">
            <a:avLst/>
          </a:prstGeom>
          <a:ln/>
        </p:spPr>
        <p:txBody>
          <a:bodyPr/>
          <a:lstStyle>
            <a:lvl1pPr>
              <a:defRPr/>
            </a:lvl1pPr>
          </a:lstStyle>
          <a:p>
            <a:endParaRPr lang="en-US"/>
          </a:p>
        </p:txBody>
      </p:sp>
      <p:sp>
        <p:nvSpPr>
          <p:cNvPr id="6" name="Footer Placeholder 5"/>
          <p:cNvSpPr>
            <a:spLocks noGrp="1" noChangeArrowheads="1"/>
          </p:cNvSpPr>
          <p:nvPr>
            <p:ph type="ftr" sz="quarter" idx="11"/>
          </p:nvPr>
        </p:nvSpPr>
        <p:spPr>
          <a:xfrm>
            <a:off x="3124535" y="6665175"/>
            <a:ext cx="2894931" cy="487608"/>
          </a:xfrm>
          <a:prstGeom prst="rect">
            <a:avLst/>
          </a:prstGeom>
          <a:ln/>
        </p:spPr>
        <p:txBody>
          <a:bodyPr lIns="90187" tIns="45094" rIns="90187" bIns="45094"/>
          <a:lstStyle>
            <a:lvl1pPr>
              <a:defRPr/>
            </a:lvl1pPr>
          </a:lstStyle>
          <a:p>
            <a:endParaRPr lang="en-US"/>
          </a:p>
        </p:txBody>
      </p:sp>
      <p:sp>
        <p:nvSpPr>
          <p:cNvPr id="7" name="Slide Number Placeholder 6"/>
          <p:cNvSpPr>
            <a:spLocks noGrp="1" noChangeArrowheads="1"/>
          </p:cNvSpPr>
          <p:nvPr>
            <p:ph type="sldNum" sz="quarter" idx="12"/>
          </p:nvPr>
        </p:nvSpPr>
        <p:spPr>
          <a:xfrm>
            <a:off x="6553534" y="6665175"/>
            <a:ext cx="1905000" cy="487608"/>
          </a:xfrm>
          <a:prstGeom prst="rect">
            <a:avLst/>
          </a:prstGeom>
          <a:ln/>
        </p:spPr>
        <p:txBody>
          <a:bodyPr lIns="90187" tIns="45094" rIns="90187" bIns="45094"/>
          <a:lstStyle>
            <a:lvl1pPr>
              <a:defRPr/>
            </a:lvl1pPr>
          </a:lstStyle>
          <a:p>
            <a:fld id="{53EDBD1D-0B06-493F-9B9E-7B6F9BBD042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6190" rtl="0" eaLnBrk="0" fontAlgn="base" hangingPunct="0">
        <a:spcBef>
          <a:spcPct val="0"/>
        </a:spcBef>
        <a:spcAft>
          <a:spcPct val="0"/>
        </a:spcAft>
        <a:defRPr sz="4525">
          <a:solidFill>
            <a:schemeClr val="tx2"/>
          </a:solidFill>
          <a:latin typeface="+mj-lt"/>
          <a:ea typeface="+mj-ea"/>
          <a:cs typeface="+mj-cs"/>
        </a:defRPr>
      </a:lvl1pPr>
      <a:lvl2pPr algn="ctr" defTabSz="956190" rtl="0" eaLnBrk="0" fontAlgn="base" hangingPunct="0">
        <a:spcBef>
          <a:spcPct val="0"/>
        </a:spcBef>
        <a:spcAft>
          <a:spcPct val="0"/>
        </a:spcAft>
        <a:defRPr sz="4525">
          <a:solidFill>
            <a:schemeClr val="tx2"/>
          </a:solidFill>
          <a:latin typeface="Times New Roman" pitchFamily="27" charset="0"/>
        </a:defRPr>
      </a:lvl2pPr>
      <a:lvl3pPr algn="ctr" defTabSz="956190" rtl="0" eaLnBrk="0" fontAlgn="base" hangingPunct="0">
        <a:spcBef>
          <a:spcPct val="0"/>
        </a:spcBef>
        <a:spcAft>
          <a:spcPct val="0"/>
        </a:spcAft>
        <a:defRPr sz="4525">
          <a:solidFill>
            <a:schemeClr val="tx2"/>
          </a:solidFill>
          <a:latin typeface="Times New Roman" pitchFamily="27" charset="0"/>
        </a:defRPr>
      </a:lvl3pPr>
      <a:lvl4pPr algn="ctr" defTabSz="956190" rtl="0" eaLnBrk="0" fontAlgn="base" hangingPunct="0">
        <a:spcBef>
          <a:spcPct val="0"/>
        </a:spcBef>
        <a:spcAft>
          <a:spcPct val="0"/>
        </a:spcAft>
        <a:defRPr sz="4525">
          <a:solidFill>
            <a:schemeClr val="tx2"/>
          </a:solidFill>
          <a:latin typeface="Times New Roman" pitchFamily="27" charset="0"/>
        </a:defRPr>
      </a:lvl4pPr>
      <a:lvl5pPr algn="ctr" defTabSz="956190" rtl="0" eaLnBrk="0" fontAlgn="base" hangingPunct="0">
        <a:spcBef>
          <a:spcPct val="0"/>
        </a:spcBef>
        <a:spcAft>
          <a:spcPct val="0"/>
        </a:spcAft>
        <a:defRPr sz="4525">
          <a:solidFill>
            <a:schemeClr val="tx2"/>
          </a:solidFill>
          <a:latin typeface="Times New Roman" pitchFamily="27" charset="0"/>
        </a:defRPr>
      </a:lvl5pPr>
      <a:lvl6pPr marL="97966" algn="ctr" defTabSz="956190" rtl="0" fontAlgn="base">
        <a:spcBef>
          <a:spcPct val="0"/>
        </a:spcBef>
        <a:spcAft>
          <a:spcPct val="0"/>
        </a:spcAft>
        <a:defRPr sz="4525">
          <a:solidFill>
            <a:schemeClr val="tx2"/>
          </a:solidFill>
          <a:latin typeface="Times New Roman" pitchFamily="27" charset="0"/>
        </a:defRPr>
      </a:lvl6pPr>
      <a:lvl7pPr marL="195932" algn="ctr" defTabSz="956190" rtl="0" fontAlgn="base">
        <a:spcBef>
          <a:spcPct val="0"/>
        </a:spcBef>
        <a:spcAft>
          <a:spcPct val="0"/>
        </a:spcAft>
        <a:defRPr sz="4525">
          <a:solidFill>
            <a:schemeClr val="tx2"/>
          </a:solidFill>
          <a:latin typeface="Times New Roman" pitchFamily="27" charset="0"/>
        </a:defRPr>
      </a:lvl7pPr>
      <a:lvl8pPr marL="293898" algn="ctr" defTabSz="956190" rtl="0" fontAlgn="base">
        <a:spcBef>
          <a:spcPct val="0"/>
        </a:spcBef>
        <a:spcAft>
          <a:spcPct val="0"/>
        </a:spcAft>
        <a:defRPr sz="4525">
          <a:solidFill>
            <a:schemeClr val="tx2"/>
          </a:solidFill>
          <a:latin typeface="Times New Roman" pitchFamily="27" charset="0"/>
        </a:defRPr>
      </a:lvl8pPr>
      <a:lvl9pPr marL="391864" algn="ctr" defTabSz="956190" rtl="0" fontAlgn="base">
        <a:spcBef>
          <a:spcPct val="0"/>
        </a:spcBef>
        <a:spcAft>
          <a:spcPct val="0"/>
        </a:spcAft>
        <a:defRPr sz="4525">
          <a:solidFill>
            <a:schemeClr val="tx2"/>
          </a:solidFill>
          <a:latin typeface="Times New Roman" pitchFamily="27" charset="0"/>
        </a:defRPr>
      </a:lvl9pPr>
    </p:titleStyle>
    <p:bodyStyle>
      <a:lvl1pPr marL="358189" indent="-358189" algn="l" defTabSz="956190" rtl="0" eaLnBrk="0" fontAlgn="base" hangingPunct="0">
        <a:spcBef>
          <a:spcPct val="20000"/>
        </a:spcBef>
        <a:spcAft>
          <a:spcPct val="0"/>
        </a:spcAft>
        <a:buChar char="•"/>
        <a:defRPr sz="3350">
          <a:solidFill>
            <a:schemeClr val="tx1"/>
          </a:solidFill>
          <a:latin typeface="+mn-lt"/>
          <a:ea typeface="+mn-ea"/>
          <a:cs typeface="+mn-cs"/>
        </a:defRPr>
      </a:lvl1pPr>
      <a:lvl2pPr marL="776245" indent="-298321" algn="l" defTabSz="956190" rtl="0" eaLnBrk="0" fontAlgn="base" hangingPunct="0">
        <a:spcBef>
          <a:spcPct val="20000"/>
        </a:spcBef>
        <a:spcAft>
          <a:spcPct val="0"/>
        </a:spcAft>
        <a:buChar char="–"/>
        <a:defRPr sz="2850">
          <a:solidFill>
            <a:schemeClr val="tx1"/>
          </a:solidFill>
          <a:latin typeface="+mn-lt"/>
        </a:defRPr>
      </a:lvl2pPr>
      <a:lvl3pPr marL="1193962" indent="-237772" algn="l" defTabSz="956190" rtl="0" eaLnBrk="0" fontAlgn="base" hangingPunct="0">
        <a:spcBef>
          <a:spcPct val="20000"/>
        </a:spcBef>
        <a:spcAft>
          <a:spcPct val="0"/>
        </a:spcAft>
        <a:buChar char="•"/>
        <a:defRPr sz="2525">
          <a:solidFill>
            <a:schemeClr val="tx1"/>
          </a:solidFill>
          <a:latin typeface="+mn-lt"/>
        </a:defRPr>
      </a:lvl3pPr>
      <a:lvl4pPr marL="1672227" indent="-238112" algn="l" defTabSz="956190" rtl="0" eaLnBrk="0" fontAlgn="base" hangingPunct="0">
        <a:spcBef>
          <a:spcPct val="20000"/>
        </a:spcBef>
        <a:spcAft>
          <a:spcPct val="0"/>
        </a:spcAft>
        <a:buChar char="–"/>
        <a:defRPr sz="2100">
          <a:solidFill>
            <a:schemeClr val="tx1"/>
          </a:solidFill>
          <a:latin typeface="+mn-lt"/>
        </a:defRPr>
      </a:lvl4pPr>
      <a:lvl5pPr marL="2150152" indent="-238792" algn="l" defTabSz="956190" rtl="0" eaLnBrk="0" fontAlgn="base" hangingPunct="0">
        <a:spcBef>
          <a:spcPct val="20000"/>
        </a:spcBef>
        <a:spcAft>
          <a:spcPct val="0"/>
        </a:spcAft>
        <a:buChar char="»"/>
        <a:defRPr sz="2100">
          <a:solidFill>
            <a:schemeClr val="tx1"/>
          </a:solidFill>
          <a:latin typeface="+mn-lt"/>
        </a:defRPr>
      </a:lvl5pPr>
      <a:lvl6pPr marL="2248118" indent="-238792" algn="l" defTabSz="956190" rtl="0" fontAlgn="base">
        <a:spcBef>
          <a:spcPct val="20000"/>
        </a:spcBef>
        <a:spcAft>
          <a:spcPct val="0"/>
        </a:spcAft>
        <a:buChar char="»"/>
        <a:defRPr sz="2100">
          <a:solidFill>
            <a:schemeClr val="tx1"/>
          </a:solidFill>
          <a:latin typeface="+mn-lt"/>
        </a:defRPr>
      </a:lvl6pPr>
      <a:lvl7pPr marL="2346084" indent="-238792" algn="l" defTabSz="956190" rtl="0" fontAlgn="base">
        <a:spcBef>
          <a:spcPct val="20000"/>
        </a:spcBef>
        <a:spcAft>
          <a:spcPct val="0"/>
        </a:spcAft>
        <a:buChar char="»"/>
        <a:defRPr sz="2100">
          <a:solidFill>
            <a:schemeClr val="tx1"/>
          </a:solidFill>
          <a:latin typeface="+mn-lt"/>
        </a:defRPr>
      </a:lvl7pPr>
      <a:lvl8pPr marL="2444050" indent="-238792" algn="l" defTabSz="956190" rtl="0" fontAlgn="base">
        <a:spcBef>
          <a:spcPct val="20000"/>
        </a:spcBef>
        <a:spcAft>
          <a:spcPct val="0"/>
        </a:spcAft>
        <a:buChar char="»"/>
        <a:defRPr sz="2100">
          <a:solidFill>
            <a:schemeClr val="tx1"/>
          </a:solidFill>
          <a:latin typeface="+mn-lt"/>
        </a:defRPr>
      </a:lvl8pPr>
      <a:lvl9pPr marL="2542016" indent="-238792" algn="l" defTabSz="956190" rtl="0" fontAlgn="base">
        <a:spcBef>
          <a:spcPct val="20000"/>
        </a:spcBef>
        <a:spcAft>
          <a:spcPct val="0"/>
        </a:spcAft>
        <a:buChar char="»"/>
        <a:defRPr sz="2100">
          <a:solidFill>
            <a:schemeClr val="tx1"/>
          </a:solidFill>
          <a:latin typeface="+mn-lt"/>
        </a:defRPr>
      </a:lvl9pPr>
    </p:bodyStyle>
    <p:otherStyle>
      <a:defPPr>
        <a:defRPr lang="en-US"/>
      </a:defPPr>
      <a:lvl1pPr marL="0" algn="l" defTabSz="195932" rtl="0" eaLnBrk="1" latinLnBrk="0" hangingPunct="1">
        <a:defRPr sz="375" kern="1200">
          <a:solidFill>
            <a:schemeClr val="tx1"/>
          </a:solidFill>
          <a:latin typeface="+mn-lt"/>
          <a:ea typeface="+mn-ea"/>
          <a:cs typeface="+mn-cs"/>
        </a:defRPr>
      </a:lvl1pPr>
      <a:lvl2pPr marL="97966" algn="l" defTabSz="195932" rtl="0" eaLnBrk="1" latinLnBrk="0" hangingPunct="1">
        <a:defRPr sz="375" kern="1200">
          <a:solidFill>
            <a:schemeClr val="tx1"/>
          </a:solidFill>
          <a:latin typeface="+mn-lt"/>
          <a:ea typeface="+mn-ea"/>
          <a:cs typeface="+mn-cs"/>
        </a:defRPr>
      </a:lvl2pPr>
      <a:lvl3pPr marL="195932" algn="l" defTabSz="195932" rtl="0" eaLnBrk="1" latinLnBrk="0" hangingPunct="1">
        <a:defRPr sz="375" kern="1200">
          <a:solidFill>
            <a:schemeClr val="tx1"/>
          </a:solidFill>
          <a:latin typeface="+mn-lt"/>
          <a:ea typeface="+mn-ea"/>
          <a:cs typeface="+mn-cs"/>
        </a:defRPr>
      </a:lvl3pPr>
      <a:lvl4pPr marL="293898" algn="l" defTabSz="195932" rtl="0" eaLnBrk="1" latinLnBrk="0" hangingPunct="1">
        <a:defRPr sz="375" kern="1200">
          <a:solidFill>
            <a:schemeClr val="tx1"/>
          </a:solidFill>
          <a:latin typeface="+mn-lt"/>
          <a:ea typeface="+mn-ea"/>
          <a:cs typeface="+mn-cs"/>
        </a:defRPr>
      </a:lvl4pPr>
      <a:lvl5pPr marL="391864" algn="l" defTabSz="195932" rtl="0" eaLnBrk="1" latinLnBrk="0" hangingPunct="1">
        <a:defRPr sz="375" kern="1200">
          <a:solidFill>
            <a:schemeClr val="tx1"/>
          </a:solidFill>
          <a:latin typeface="+mn-lt"/>
          <a:ea typeface="+mn-ea"/>
          <a:cs typeface="+mn-cs"/>
        </a:defRPr>
      </a:lvl5pPr>
      <a:lvl6pPr marL="489830" algn="l" defTabSz="195932" rtl="0" eaLnBrk="1" latinLnBrk="0" hangingPunct="1">
        <a:defRPr sz="375" kern="1200">
          <a:solidFill>
            <a:schemeClr val="tx1"/>
          </a:solidFill>
          <a:latin typeface="+mn-lt"/>
          <a:ea typeface="+mn-ea"/>
          <a:cs typeface="+mn-cs"/>
        </a:defRPr>
      </a:lvl6pPr>
      <a:lvl7pPr marL="587797" algn="l" defTabSz="195932" rtl="0" eaLnBrk="1" latinLnBrk="0" hangingPunct="1">
        <a:defRPr sz="375" kern="1200">
          <a:solidFill>
            <a:schemeClr val="tx1"/>
          </a:solidFill>
          <a:latin typeface="+mn-lt"/>
          <a:ea typeface="+mn-ea"/>
          <a:cs typeface="+mn-cs"/>
        </a:defRPr>
      </a:lvl7pPr>
      <a:lvl8pPr marL="685763" algn="l" defTabSz="195932" rtl="0" eaLnBrk="1" latinLnBrk="0" hangingPunct="1">
        <a:defRPr sz="375" kern="1200">
          <a:solidFill>
            <a:schemeClr val="tx1"/>
          </a:solidFill>
          <a:latin typeface="+mn-lt"/>
          <a:ea typeface="+mn-ea"/>
          <a:cs typeface="+mn-cs"/>
        </a:defRPr>
      </a:lvl8pPr>
      <a:lvl9pPr marL="783729" algn="l" defTabSz="195932" rtl="0" eaLnBrk="1" latinLnBrk="0" hangingPunct="1">
        <a:defRPr sz="3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microsoft.com/office/2007/relationships/hdphoto" Target="../media/hdphoto1.wdp"/><Relationship Id="rId5" Type="http://schemas.openxmlformats.org/officeDocument/2006/relationships/image" Target="../media/image2.png"/><Relationship Id="rId6" Type="http://schemas.openxmlformats.org/officeDocument/2006/relationships/image" Target="../media/image3.png"/><Relationship Id="rId7" Type="http://schemas.openxmlformats.org/officeDocument/2006/relationships/image" Target="../media/image4.png"/><Relationship Id="rId8" Type="http://schemas.openxmlformats.org/officeDocument/2006/relationships/image" Target="../media/image5.png"/><Relationship Id="rId9" Type="http://schemas.openxmlformats.org/officeDocument/2006/relationships/image" Target="../media/image6.png"/><Relationship Id="rId10" Type="http://schemas.openxmlformats.org/officeDocument/2006/relationships/image" Target="../media/image7.png"/><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extLst>
              <a:ext uri="{BEBA8EAE-BF5A-486C-A8C5-ECC9F3942E4B}">
                <a14:imgProps xmlns:a14="http://schemas.microsoft.com/office/drawing/2010/main">
                  <a14:imgLayer r:embed="rId4">
                    <a14:imgEffect>
                      <a14:sharpenSoften amount="50000"/>
                    </a14:imgEffect>
                  </a14:imgLayer>
                </a14:imgProps>
              </a:ext>
            </a:extLst>
          </a:blip>
          <a:srcRect/>
          <a:stretch>
            <a:fillRect/>
          </a:stretch>
        </a:blipFill>
        <a:effectLst/>
      </p:bgPr>
    </p:bg>
    <p:spTree>
      <p:nvGrpSpPr>
        <p:cNvPr id="1" name=""/>
        <p:cNvGrpSpPr/>
        <p:nvPr/>
      </p:nvGrpSpPr>
      <p:grpSpPr>
        <a:xfrm>
          <a:off x="0" y="0"/>
          <a:ext cx="0" cy="0"/>
          <a:chOff x="0" y="0"/>
          <a:chExt cx="0" cy="0"/>
        </a:xfrm>
      </p:grpSpPr>
      <p:sp>
        <p:nvSpPr>
          <p:cNvPr id="42" name="Rectangle 41"/>
          <p:cNvSpPr/>
          <p:nvPr/>
        </p:nvSpPr>
        <p:spPr bwMode="auto">
          <a:xfrm>
            <a:off x="106293" y="3756023"/>
            <a:ext cx="2135124" cy="2901370"/>
          </a:xfrm>
          <a:prstGeom prst="rect">
            <a:avLst/>
          </a:prstGeom>
          <a:noFill/>
          <a:ln w="3175" cap="flat" cmpd="sng" algn="ctr">
            <a:solidFill>
              <a:srgbClr val="87212E"/>
            </a:solidFill>
            <a:prstDash val="solid"/>
            <a:round/>
            <a:headEnd type="none" w="med" len="med"/>
            <a:tailEnd type="none" w="med" len="med"/>
          </a:ln>
          <a:effectLst/>
        </p:spPr>
        <p:txBody>
          <a:bodyPr vert="horz" wrap="square" lIns="19138" tIns="9569" rIns="19138" bIns="9569" numCol="1" rtlCol="0" anchor="t" anchorCtr="0" compatLnSpc="1">
            <a:prstTxWarp prst="textNoShape">
              <a:avLst/>
            </a:prstTxWarp>
          </a:bodyPr>
          <a:lstStyle/>
          <a:p>
            <a:pPr defTabSz="230251"/>
            <a:endParaRPr lang="en-US" dirty="0"/>
          </a:p>
        </p:txBody>
      </p:sp>
      <p:sp>
        <p:nvSpPr>
          <p:cNvPr id="37" name="Rectangle 36"/>
          <p:cNvSpPr/>
          <p:nvPr/>
        </p:nvSpPr>
        <p:spPr bwMode="auto">
          <a:xfrm>
            <a:off x="6894907" y="3886761"/>
            <a:ext cx="2135124" cy="1022518"/>
          </a:xfrm>
          <a:prstGeom prst="rect">
            <a:avLst/>
          </a:prstGeom>
          <a:noFill/>
          <a:ln w="3175" cap="flat" cmpd="sng" algn="ctr">
            <a:solidFill>
              <a:srgbClr val="87212E"/>
            </a:solidFill>
            <a:prstDash val="solid"/>
            <a:round/>
            <a:headEnd type="none" w="med" len="med"/>
            <a:tailEnd type="none" w="med" len="med"/>
          </a:ln>
          <a:effectLst/>
        </p:spPr>
        <p:txBody>
          <a:bodyPr vert="horz" wrap="square" lIns="19138" tIns="9569" rIns="19138" bIns="9569" numCol="1" rtlCol="0" anchor="t" anchorCtr="0" compatLnSpc="1">
            <a:prstTxWarp prst="textNoShape">
              <a:avLst/>
            </a:prstTxWarp>
          </a:bodyPr>
          <a:lstStyle/>
          <a:p>
            <a:pPr defTabSz="230251"/>
            <a:endParaRPr lang="en-US" dirty="0"/>
          </a:p>
        </p:txBody>
      </p:sp>
      <p:sp>
        <p:nvSpPr>
          <p:cNvPr id="41" name="Rectangle 40"/>
          <p:cNvSpPr/>
          <p:nvPr/>
        </p:nvSpPr>
        <p:spPr bwMode="auto">
          <a:xfrm>
            <a:off x="6894907" y="5468028"/>
            <a:ext cx="2135124" cy="1189366"/>
          </a:xfrm>
          <a:prstGeom prst="rect">
            <a:avLst/>
          </a:prstGeom>
          <a:noFill/>
          <a:ln w="3175" cap="flat" cmpd="sng" algn="ctr">
            <a:solidFill>
              <a:srgbClr val="87212E"/>
            </a:solidFill>
            <a:prstDash val="solid"/>
            <a:round/>
            <a:headEnd type="none" w="med" len="med"/>
            <a:tailEnd type="none" w="med" len="med"/>
          </a:ln>
          <a:effectLst/>
        </p:spPr>
        <p:txBody>
          <a:bodyPr vert="horz" wrap="square" lIns="19138" tIns="9569" rIns="19138" bIns="9569" numCol="1" rtlCol="0" anchor="t" anchorCtr="0" compatLnSpc="1">
            <a:prstTxWarp prst="textNoShape">
              <a:avLst/>
            </a:prstTxWarp>
          </a:bodyPr>
          <a:lstStyle/>
          <a:p>
            <a:pPr defTabSz="230251"/>
            <a:endParaRPr lang="en-US" dirty="0"/>
          </a:p>
        </p:txBody>
      </p:sp>
      <p:sp>
        <p:nvSpPr>
          <p:cNvPr id="24" name="Rectangle 23"/>
          <p:cNvSpPr/>
          <p:nvPr/>
        </p:nvSpPr>
        <p:spPr bwMode="auto">
          <a:xfrm>
            <a:off x="106293" y="1625868"/>
            <a:ext cx="2135124" cy="1625129"/>
          </a:xfrm>
          <a:prstGeom prst="rect">
            <a:avLst/>
          </a:prstGeom>
          <a:noFill/>
          <a:ln w="3175" cap="flat" cmpd="sng" algn="ctr">
            <a:solidFill>
              <a:srgbClr val="87212E"/>
            </a:solidFill>
            <a:prstDash val="solid"/>
            <a:round/>
            <a:headEnd type="none" w="med" len="med"/>
            <a:tailEnd type="none" w="med" len="med"/>
          </a:ln>
          <a:effectLst/>
        </p:spPr>
        <p:txBody>
          <a:bodyPr vert="horz" wrap="square" lIns="19138" tIns="9569" rIns="19138" bIns="9569" numCol="1" rtlCol="0" anchor="t" anchorCtr="0" compatLnSpc="1">
            <a:prstTxWarp prst="textNoShape">
              <a:avLst/>
            </a:prstTxWarp>
          </a:bodyPr>
          <a:lstStyle/>
          <a:p>
            <a:pPr defTabSz="230251"/>
            <a:endParaRPr lang="en-US" dirty="0"/>
          </a:p>
        </p:txBody>
      </p:sp>
      <p:sp>
        <p:nvSpPr>
          <p:cNvPr id="36" name="Rectangle 35"/>
          <p:cNvSpPr/>
          <p:nvPr/>
        </p:nvSpPr>
        <p:spPr bwMode="auto">
          <a:xfrm>
            <a:off x="2366893" y="1557869"/>
            <a:ext cx="2135124" cy="5099524"/>
          </a:xfrm>
          <a:prstGeom prst="rect">
            <a:avLst/>
          </a:prstGeom>
          <a:noFill/>
          <a:ln w="3175" cap="flat" cmpd="sng" algn="ctr">
            <a:solidFill>
              <a:srgbClr val="87212E"/>
            </a:solidFill>
            <a:prstDash val="solid"/>
            <a:round/>
            <a:headEnd type="none" w="med" len="med"/>
            <a:tailEnd type="none" w="med" len="med"/>
          </a:ln>
          <a:effectLst/>
        </p:spPr>
        <p:txBody>
          <a:bodyPr vert="horz" wrap="square" lIns="19138" tIns="9569" rIns="19138" bIns="9569" numCol="1" rtlCol="0" anchor="t" anchorCtr="0" compatLnSpc="1">
            <a:prstTxWarp prst="textNoShape">
              <a:avLst/>
            </a:prstTxWarp>
          </a:bodyPr>
          <a:lstStyle/>
          <a:p>
            <a:pPr defTabSz="230251"/>
            <a:endParaRPr lang="en-US" dirty="0"/>
          </a:p>
        </p:txBody>
      </p:sp>
      <p:sp>
        <p:nvSpPr>
          <p:cNvPr id="38" name="Rectangle 37"/>
          <p:cNvSpPr/>
          <p:nvPr/>
        </p:nvSpPr>
        <p:spPr bwMode="auto">
          <a:xfrm>
            <a:off x="4635500" y="4497049"/>
            <a:ext cx="2131351" cy="2160344"/>
          </a:xfrm>
          <a:prstGeom prst="rect">
            <a:avLst/>
          </a:prstGeom>
          <a:noFill/>
          <a:ln w="3175" cap="flat" cmpd="sng" algn="ctr">
            <a:solidFill>
              <a:srgbClr val="87212E"/>
            </a:solidFill>
            <a:prstDash val="solid"/>
            <a:round/>
            <a:headEnd type="none" w="med" len="med"/>
            <a:tailEnd type="none" w="med" len="med"/>
          </a:ln>
          <a:effectLst/>
        </p:spPr>
        <p:txBody>
          <a:bodyPr vert="horz" wrap="square" lIns="19138" tIns="9569" rIns="19138" bIns="9569" numCol="1" rtlCol="0" anchor="t" anchorCtr="0" compatLnSpc="1">
            <a:prstTxWarp prst="textNoShape">
              <a:avLst/>
            </a:prstTxWarp>
          </a:bodyPr>
          <a:lstStyle/>
          <a:p>
            <a:pPr defTabSz="230251"/>
            <a:endParaRPr lang="en-US" dirty="0"/>
          </a:p>
        </p:txBody>
      </p:sp>
      <p:sp>
        <p:nvSpPr>
          <p:cNvPr id="5" name="TextBox 4"/>
          <p:cNvSpPr txBox="1"/>
          <p:nvPr/>
        </p:nvSpPr>
        <p:spPr>
          <a:xfrm>
            <a:off x="110145" y="1189780"/>
            <a:ext cx="2131405" cy="368089"/>
          </a:xfrm>
          <a:prstGeom prst="rect">
            <a:avLst/>
          </a:prstGeom>
          <a:solidFill>
            <a:srgbClr val="87212E"/>
          </a:solidFill>
          <a:ln>
            <a:noFill/>
          </a:ln>
          <a:effectLst/>
        </p:spPr>
        <p:style>
          <a:lnRef idx="1">
            <a:schemeClr val="accent4"/>
          </a:lnRef>
          <a:fillRef idx="3">
            <a:schemeClr val="accent4"/>
          </a:fillRef>
          <a:effectRef idx="2">
            <a:schemeClr val="accent4"/>
          </a:effectRef>
          <a:fontRef idx="minor">
            <a:schemeClr val="lt1"/>
          </a:fontRef>
        </p:style>
        <p:txBody>
          <a:bodyPr wrap="square" lIns="57413" tIns="11430" rIns="57413" bIns="34290" rtlCol="0" anchor="ctr" anchorCtr="0">
            <a:normAutofit/>
          </a:bodyPr>
          <a:lstStyle/>
          <a:p>
            <a:pPr algn="ctr">
              <a:spcAft>
                <a:spcPts val="0"/>
              </a:spcAft>
            </a:pPr>
            <a:r>
              <a:rPr lang="en-US" sz="1000" b="1" dirty="0">
                <a:latin typeface="Arial"/>
                <a:cs typeface="Arial"/>
              </a:rPr>
              <a:t>Introduction</a:t>
            </a:r>
          </a:p>
        </p:txBody>
      </p:sp>
      <p:sp>
        <p:nvSpPr>
          <p:cNvPr id="8" name="TextBox 7"/>
          <p:cNvSpPr txBox="1"/>
          <p:nvPr/>
        </p:nvSpPr>
        <p:spPr>
          <a:xfrm>
            <a:off x="4625243" y="4029755"/>
            <a:ext cx="2135633" cy="368089"/>
          </a:xfrm>
          <a:prstGeom prst="rect">
            <a:avLst/>
          </a:prstGeom>
          <a:solidFill>
            <a:srgbClr val="87212E"/>
          </a:solidFill>
          <a:ln>
            <a:noFill/>
          </a:ln>
          <a:effectLst/>
        </p:spPr>
        <p:style>
          <a:lnRef idx="1">
            <a:schemeClr val="accent4"/>
          </a:lnRef>
          <a:fillRef idx="3">
            <a:schemeClr val="accent4"/>
          </a:fillRef>
          <a:effectRef idx="2">
            <a:schemeClr val="accent4"/>
          </a:effectRef>
          <a:fontRef idx="minor">
            <a:schemeClr val="lt1"/>
          </a:fontRef>
        </p:style>
        <p:txBody>
          <a:bodyPr wrap="square" lIns="57413" tIns="11430" rIns="57413" bIns="34290" rtlCol="0" anchor="ctr" anchorCtr="0">
            <a:normAutofit/>
          </a:bodyPr>
          <a:lstStyle/>
          <a:p>
            <a:pPr algn="ctr">
              <a:spcAft>
                <a:spcPts val="0"/>
              </a:spcAft>
            </a:pPr>
            <a:r>
              <a:rPr lang="en-US" sz="1000" b="1" dirty="0" smtClean="0">
                <a:latin typeface="Arial"/>
                <a:cs typeface="Arial"/>
              </a:rPr>
              <a:t>Results</a:t>
            </a:r>
            <a:endParaRPr lang="en-US" sz="1000" b="1" dirty="0">
              <a:latin typeface="Arial"/>
              <a:cs typeface="Arial"/>
            </a:endParaRPr>
          </a:p>
        </p:txBody>
      </p:sp>
      <p:sp>
        <p:nvSpPr>
          <p:cNvPr id="9" name="TextBox 8"/>
          <p:cNvSpPr txBox="1"/>
          <p:nvPr/>
        </p:nvSpPr>
        <p:spPr>
          <a:xfrm>
            <a:off x="6896727" y="3448161"/>
            <a:ext cx="2131483" cy="368089"/>
          </a:xfrm>
          <a:prstGeom prst="rect">
            <a:avLst/>
          </a:prstGeom>
          <a:solidFill>
            <a:srgbClr val="87212E"/>
          </a:solidFill>
          <a:ln>
            <a:noFill/>
          </a:ln>
          <a:effectLst/>
        </p:spPr>
        <p:style>
          <a:lnRef idx="1">
            <a:schemeClr val="accent4"/>
          </a:lnRef>
          <a:fillRef idx="3">
            <a:schemeClr val="accent4"/>
          </a:fillRef>
          <a:effectRef idx="2">
            <a:schemeClr val="accent4"/>
          </a:effectRef>
          <a:fontRef idx="minor">
            <a:schemeClr val="lt1"/>
          </a:fontRef>
        </p:style>
        <p:txBody>
          <a:bodyPr wrap="square" lIns="57413" tIns="11430" rIns="57413" bIns="34290" rtlCol="0" anchor="ctr" anchorCtr="0">
            <a:normAutofit/>
          </a:bodyPr>
          <a:lstStyle/>
          <a:p>
            <a:pPr algn="ctr">
              <a:spcAft>
                <a:spcPts val="0"/>
              </a:spcAft>
            </a:pPr>
            <a:r>
              <a:rPr lang="en-US" sz="1000" b="1" dirty="0">
                <a:latin typeface="Arial"/>
                <a:cs typeface="Arial"/>
              </a:rPr>
              <a:t>Conclusions</a:t>
            </a:r>
          </a:p>
        </p:txBody>
      </p:sp>
      <p:sp>
        <p:nvSpPr>
          <p:cNvPr id="10" name="TextBox 9"/>
          <p:cNvSpPr txBox="1"/>
          <p:nvPr/>
        </p:nvSpPr>
        <p:spPr>
          <a:xfrm>
            <a:off x="6894907" y="5022663"/>
            <a:ext cx="2138892" cy="368089"/>
          </a:xfrm>
          <a:prstGeom prst="rect">
            <a:avLst/>
          </a:prstGeom>
          <a:solidFill>
            <a:srgbClr val="87212E"/>
          </a:solidFill>
          <a:ln>
            <a:noFill/>
          </a:ln>
          <a:effectLst/>
        </p:spPr>
        <p:style>
          <a:lnRef idx="1">
            <a:schemeClr val="accent4"/>
          </a:lnRef>
          <a:fillRef idx="3">
            <a:schemeClr val="accent4"/>
          </a:fillRef>
          <a:effectRef idx="2">
            <a:schemeClr val="accent4"/>
          </a:effectRef>
          <a:fontRef idx="minor">
            <a:schemeClr val="lt1"/>
          </a:fontRef>
        </p:style>
        <p:txBody>
          <a:bodyPr wrap="square" lIns="57413" tIns="11430" rIns="57413" bIns="34290" rtlCol="0" anchor="ctr" anchorCtr="0">
            <a:normAutofit/>
          </a:bodyPr>
          <a:lstStyle/>
          <a:p>
            <a:pPr algn="ctr">
              <a:spcAft>
                <a:spcPts val="0"/>
              </a:spcAft>
            </a:pPr>
            <a:r>
              <a:rPr lang="en-US" sz="1000" b="1" dirty="0">
                <a:latin typeface="Arial"/>
                <a:cs typeface="Arial"/>
              </a:rPr>
              <a:t>References</a:t>
            </a:r>
          </a:p>
        </p:txBody>
      </p:sp>
      <p:sp>
        <p:nvSpPr>
          <p:cNvPr id="11" name="Text Box 4"/>
          <p:cNvSpPr txBox="1">
            <a:spLocks noChangeArrowheads="1"/>
          </p:cNvSpPr>
          <p:nvPr/>
        </p:nvSpPr>
        <p:spPr bwMode="auto">
          <a:xfrm>
            <a:off x="169381" y="1662891"/>
            <a:ext cx="2015019" cy="1523494"/>
          </a:xfrm>
          <a:prstGeom prst="rect">
            <a:avLst/>
          </a:prstGeom>
          <a:noFill/>
          <a:ln w="9525">
            <a:noFill/>
            <a:miter lim="800000"/>
            <a:headEnd/>
            <a:tailEnd/>
          </a:ln>
        </p:spPr>
        <p:txBody>
          <a:bodyPr wrap="square" lIns="0" tIns="0" rIns="0" bIns="0">
            <a:spAutoFit/>
          </a:bodyPr>
          <a:lstStyle/>
          <a:p>
            <a:pPr lvl="0" eaLnBrk="0" hangingPunct="0"/>
            <a:r>
              <a:rPr lang="en-US" altLang="x-none" sz="900" dirty="0">
                <a:solidFill>
                  <a:srgbClr val="000000"/>
                </a:solidFill>
                <a:latin typeface="Helvetica" charset="0"/>
                <a:ea typeface="MS PGothic" charset="-128"/>
              </a:rPr>
              <a:t>Building compute environments needs to ensure reproducibility and constant deployment over time. Compute environments are usually supplied with several software packages and DevOps conducts a software deployment where comprehensive scripts have instructions to manage all dependencies but the execution of applications still need to be verified to confirm identical results.</a:t>
            </a:r>
          </a:p>
        </p:txBody>
      </p:sp>
      <p:sp>
        <p:nvSpPr>
          <p:cNvPr id="12" name="Rectangle 11"/>
          <p:cNvSpPr/>
          <p:nvPr/>
        </p:nvSpPr>
        <p:spPr>
          <a:xfrm>
            <a:off x="193124" y="4027120"/>
            <a:ext cx="1976919" cy="2181366"/>
          </a:xfrm>
          <a:prstGeom prst="rect">
            <a:avLst/>
          </a:prstGeom>
        </p:spPr>
        <p:txBody>
          <a:bodyPr wrap="square" lIns="0" tIns="0" rIns="0" bIns="0">
            <a:spAutoFit/>
          </a:bodyPr>
          <a:lstStyle/>
          <a:p>
            <a:pPr marL="10545" indent="-10545" defTabSz="794954">
              <a:spcBef>
                <a:spcPts val="0"/>
              </a:spcBef>
              <a:spcAft>
                <a:spcPts val="300"/>
              </a:spcAft>
            </a:pPr>
            <a:r>
              <a:rPr lang="en-US" sz="875" b="1" dirty="0" smtClean="0">
                <a:solidFill>
                  <a:srgbClr val="87212E"/>
                </a:solidFill>
                <a:latin typeface="Arial"/>
                <a:cs typeface="Arial"/>
              </a:rPr>
              <a:t>Problem</a:t>
            </a:r>
            <a:endParaRPr lang="en-US" sz="875" b="1" dirty="0">
              <a:solidFill>
                <a:srgbClr val="87212E"/>
              </a:solidFill>
              <a:latin typeface="Arial"/>
              <a:cs typeface="Arial"/>
            </a:endParaRPr>
          </a:p>
          <a:p>
            <a:pPr marL="106810" indent="-96265" defTabSz="794954">
              <a:spcBef>
                <a:spcPts val="0"/>
              </a:spcBef>
              <a:spcAft>
                <a:spcPts val="300"/>
              </a:spcAft>
              <a:buFontTx/>
              <a:buChar char="•"/>
            </a:pPr>
            <a:r>
              <a:rPr lang="en-US" sz="750" dirty="0" smtClean="0">
                <a:latin typeface="Helvetica" panose="020B0604020202020204" pitchFamily="34" charset="0"/>
                <a:ea typeface="MS PGothic" panose="020B0600070205080204" pitchFamily="34" charset="-128"/>
              </a:rPr>
              <a:t>A </a:t>
            </a:r>
            <a:r>
              <a:rPr lang="en-US" sz="750" dirty="0">
                <a:latin typeface="Helvetica" panose="020B0604020202020204" pitchFamily="34" charset="0"/>
                <a:ea typeface="MS PGothic" panose="020B0600070205080204" pitchFamily="34" charset="-128"/>
              </a:rPr>
              <a:t>variety of operating systems and diverse source of packages are not able to construct equivalent environments across different platforms. Also, conflicts happen among existing packages and new one.</a:t>
            </a:r>
          </a:p>
          <a:p>
            <a:pPr>
              <a:defRPr/>
            </a:pPr>
            <a:r>
              <a:rPr lang="en-US" sz="800" b="1" dirty="0" smtClean="0">
                <a:solidFill>
                  <a:srgbClr val="87212E"/>
                </a:solidFill>
                <a:latin typeface="Arial"/>
                <a:cs typeface="Arial"/>
              </a:rPr>
              <a:t>Our Approach</a:t>
            </a:r>
          </a:p>
          <a:p>
            <a:pPr marL="171450" indent="-171450">
              <a:buFont typeface="Arial" charset="0"/>
              <a:buChar char="•"/>
              <a:defRPr/>
            </a:pPr>
            <a:r>
              <a:rPr lang="en-US" sz="750" dirty="0" smtClean="0">
                <a:latin typeface="Helvetica" panose="020B0604020202020204" pitchFamily="34" charset="0"/>
                <a:ea typeface="MS PGothic" panose="020B0600070205080204" pitchFamily="34" charset="-128"/>
              </a:rPr>
              <a:t>DevOps </a:t>
            </a:r>
            <a:r>
              <a:rPr lang="en-US" sz="750" dirty="0">
                <a:latin typeface="Helvetica" panose="020B0604020202020204" pitchFamily="34" charset="0"/>
                <a:ea typeface="MS PGothic" panose="020B0600070205080204" pitchFamily="34" charset="-128"/>
              </a:rPr>
              <a:t>scripts are converted to deliver a same environment with installed software packages via container images. </a:t>
            </a:r>
            <a:r>
              <a:rPr lang="en-US" sz="750" dirty="0" smtClean="0">
                <a:latin typeface="Helvetica" panose="020B0604020202020204" pitchFamily="34" charset="0"/>
                <a:ea typeface="MS PGothic" panose="020B0600070205080204" pitchFamily="34" charset="-128"/>
              </a:rPr>
              <a:t>This ensures building </a:t>
            </a:r>
            <a:r>
              <a:rPr lang="en-US" sz="750" dirty="0">
                <a:latin typeface="Helvetica" panose="020B0604020202020204" pitchFamily="34" charset="0"/>
                <a:ea typeface="MS PGothic" panose="020B0600070205080204" pitchFamily="34" charset="-128"/>
              </a:rPr>
              <a:t>equivalent compute environments with the latest security patches for vulnerable software, if any.</a:t>
            </a:r>
          </a:p>
          <a:p>
            <a:pPr marL="171450" indent="-171450">
              <a:buFont typeface="Arial" charset="0"/>
              <a:buChar char="•"/>
              <a:defRPr/>
            </a:pPr>
            <a:r>
              <a:rPr lang="en-US" sz="750" dirty="0">
                <a:latin typeface="Helvetica" panose="020B0604020202020204" pitchFamily="34" charset="0"/>
                <a:ea typeface="MS PGothic" panose="020B0600070205080204" pitchFamily="34" charset="-128"/>
              </a:rPr>
              <a:t>Snapshot images with versions are still viable to restore environments if the execution of </a:t>
            </a:r>
            <a:r>
              <a:rPr lang="en-US" sz="750" dirty="0" smtClean="0">
                <a:latin typeface="Helvetica" panose="020B0604020202020204" pitchFamily="34" charset="0"/>
                <a:ea typeface="MS PGothic" panose="020B0600070205080204" pitchFamily="34" charset="-128"/>
              </a:rPr>
              <a:t>applications is failed.</a:t>
            </a:r>
            <a:endParaRPr lang="en-US" sz="750" dirty="0">
              <a:latin typeface="Helvetica" panose="020B0604020202020204" pitchFamily="34" charset="0"/>
              <a:ea typeface="MS PGothic" panose="020B0600070205080204" pitchFamily="34" charset="-128"/>
            </a:endParaRPr>
          </a:p>
          <a:p>
            <a:pPr marL="171450" indent="-171450">
              <a:buFont typeface="Arial" charset="0"/>
              <a:buChar char="•"/>
              <a:defRPr/>
            </a:pPr>
            <a:endParaRPr lang="en-US" sz="750" dirty="0">
              <a:latin typeface="Helvetica" panose="020B0604020202020204" pitchFamily="34" charset="0"/>
              <a:ea typeface="MS PGothic" panose="020B0600070205080204" pitchFamily="34" charset="-128"/>
            </a:endParaRPr>
          </a:p>
          <a:p>
            <a:pPr marL="106810" indent="-96265" defTabSz="794954">
              <a:spcBef>
                <a:spcPts val="0"/>
              </a:spcBef>
              <a:spcAft>
                <a:spcPts val="300"/>
              </a:spcAft>
              <a:buFontTx/>
              <a:buChar char="•"/>
            </a:pPr>
            <a:endParaRPr lang="en-US" sz="750" dirty="0">
              <a:latin typeface="Constantia"/>
              <a:cs typeface="Constantia"/>
            </a:endParaRPr>
          </a:p>
        </p:txBody>
      </p:sp>
      <p:sp>
        <p:nvSpPr>
          <p:cNvPr id="6" name="TextBox 5"/>
          <p:cNvSpPr txBox="1"/>
          <p:nvPr/>
        </p:nvSpPr>
        <p:spPr>
          <a:xfrm>
            <a:off x="104775" y="3335219"/>
            <a:ext cx="2138892" cy="368089"/>
          </a:xfrm>
          <a:prstGeom prst="rect">
            <a:avLst/>
          </a:prstGeom>
          <a:solidFill>
            <a:srgbClr val="87212E"/>
          </a:solidFill>
          <a:ln>
            <a:noFill/>
          </a:ln>
          <a:effectLst/>
        </p:spPr>
        <p:style>
          <a:lnRef idx="1">
            <a:schemeClr val="accent4"/>
          </a:lnRef>
          <a:fillRef idx="3">
            <a:schemeClr val="accent4"/>
          </a:fillRef>
          <a:effectRef idx="2">
            <a:schemeClr val="accent4"/>
          </a:effectRef>
          <a:fontRef idx="minor">
            <a:schemeClr val="lt1"/>
          </a:fontRef>
        </p:style>
        <p:txBody>
          <a:bodyPr wrap="square" lIns="57413" tIns="11430" rIns="57413" bIns="34290" rtlCol="0" anchor="ctr" anchorCtr="0">
            <a:normAutofit/>
          </a:bodyPr>
          <a:lstStyle/>
          <a:p>
            <a:pPr algn="ctr">
              <a:spcAft>
                <a:spcPts val="0"/>
              </a:spcAft>
            </a:pPr>
            <a:r>
              <a:rPr lang="en-US" sz="1000" b="1" dirty="0" smtClean="0">
                <a:latin typeface="Arial"/>
                <a:cs typeface="Arial"/>
              </a:rPr>
              <a:t>Approaches</a:t>
            </a:r>
            <a:endParaRPr lang="en-US" sz="1000" b="1" dirty="0">
              <a:latin typeface="Arial"/>
              <a:cs typeface="Arial"/>
            </a:endParaRPr>
          </a:p>
        </p:txBody>
      </p:sp>
      <p:sp>
        <p:nvSpPr>
          <p:cNvPr id="29" name="Rectangle 115"/>
          <p:cNvSpPr>
            <a:spLocks noChangeArrowheads="1"/>
          </p:cNvSpPr>
          <p:nvPr/>
        </p:nvSpPr>
        <p:spPr bwMode="auto">
          <a:xfrm>
            <a:off x="-1244" y="74142"/>
            <a:ext cx="9132887" cy="908050"/>
          </a:xfrm>
          <a:prstGeom prst="rect">
            <a:avLst/>
          </a:prstGeom>
          <a:solidFill>
            <a:srgbClr val="AF0538"/>
          </a:solidFill>
          <a:ln w="9525">
            <a:solidFill>
              <a:schemeClr val="tx1"/>
            </a:solidFill>
            <a:miter lim="800000"/>
            <a:headEnd/>
            <a:tailEnd/>
          </a:ln>
        </p:spPr>
        <p:txBody>
          <a:bodyPr wrap="none" lIns="14576" tIns="7288" rIns="14576" bIns="7288" anchor="ctr"/>
          <a:lstStyle>
            <a:lvl1pPr>
              <a:defRPr sz="700">
                <a:solidFill>
                  <a:schemeClr val="tx1"/>
                </a:solidFill>
                <a:latin typeface="Helvetica" charset="0"/>
                <a:ea typeface="MS PGothic" charset="-128"/>
              </a:defRPr>
            </a:lvl1pPr>
            <a:lvl2pPr marL="742950" indent="-285750">
              <a:defRPr sz="700">
                <a:solidFill>
                  <a:schemeClr val="tx1"/>
                </a:solidFill>
                <a:latin typeface="Helvetica" charset="0"/>
                <a:ea typeface="MS PGothic" charset="-128"/>
              </a:defRPr>
            </a:lvl2pPr>
            <a:lvl3pPr marL="1143000" indent="-228600">
              <a:defRPr sz="700">
                <a:solidFill>
                  <a:schemeClr val="tx1"/>
                </a:solidFill>
                <a:latin typeface="Helvetica" charset="0"/>
                <a:ea typeface="MS PGothic" charset="-128"/>
              </a:defRPr>
            </a:lvl3pPr>
            <a:lvl4pPr marL="1600200" indent="-228600">
              <a:defRPr sz="700">
                <a:solidFill>
                  <a:schemeClr val="tx1"/>
                </a:solidFill>
                <a:latin typeface="Helvetica" charset="0"/>
                <a:ea typeface="MS PGothic" charset="-128"/>
              </a:defRPr>
            </a:lvl4pPr>
            <a:lvl5pPr marL="2057400" indent="-228600">
              <a:defRPr sz="700">
                <a:solidFill>
                  <a:schemeClr val="tx1"/>
                </a:solidFill>
                <a:latin typeface="Helvetica" charset="0"/>
                <a:ea typeface="MS PGothic" charset="-128"/>
              </a:defRPr>
            </a:lvl5pPr>
            <a:lvl6pPr marL="2514600" indent="-228600" eaLnBrk="0" fontAlgn="base" hangingPunct="0">
              <a:spcBef>
                <a:spcPct val="0"/>
              </a:spcBef>
              <a:spcAft>
                <a:spcPct val="0"/>
              </a:spcAft>
              <a:defRPr sz="700">
                <a:solidFill>
                  <a:schemeClr val="tx1"/>
                </a:solidFill>
                <a:latin typeface="Helvetica" charset="0"/>
                <a:ea typeface="MS PGothic" charset="-128"/>
              </a:defRPr>
            </a:lvl6pPr>
            <a:lvl7pPr marL="2971800" indent="-228600" eaLnBrk="0" fontAlgn="base" hangingPunct="0">
              <a:spcBef>
                <a:spcPct val="0"/>
              </a:spcBef>
              <a:spcAft>
                <a:spcPct val="0"/>
              </a:spcAft>
              <a:defRPr sz="700">
                <a:solidFill>
                  <a:schemeClr val="tx1"/>
                </a:solidFill>
                <a:latin typeface="Helvetica" charset="0"/>
                <a:ea typeface="MS PGothic" charset="-128"/>
              </a:defRPr>
            </a:lvl7pPr>
            <a:lvl8pPr marL="3429000" indent="-228600" eaLnBrk="0" fontAlgn="base" hangingPunct="0">
              <a:spcBef>
                <a:spcPct val="0"/>
              </a:spcBef>
              <a:spcAft>
                <a:spcPct val="0"/>
              </a:spcAft>
              <a:defRPr sz="700">
                <a:solidFill>
                  <a:schemeClr val="tx1"/>
                </a:solidFill>
                <a:latin typeface="Helvetica" charset="0"/>
                <a:ea typeface="MS PGothic" charset="-128"/>
              </a:defRPr>
            </a:lvl8pPr>
            <a:lvl9pPr marL="3886200" indent="-228600" eaLnBrk="0" fontAlgn="base" hangingPunct="0">
              <a:spcBef>
                <a:spcPct val="0"/>
              </a:spcBef>
              <a:spcAft>
                <a:spcPct val="0"/>
              </a:spcAft>
              <a:defRPr sz="700">
                <a:solidFill>
                  <a:schemeClr val="tx1"/>
                </a:solidFill>
                <a:latin typeface="Helvetica" charset="0"/>
                <a:ea typeface="MS PGothic" charset="-128"/>
              </a:defRPr>
            </a:lvl9pPr>
          </a:lstStyle>
          <a:p>
            <a:pPr eaLnBrk="1" hangingPunct="1"/>
            <a:endParaRPr lang="en-US" altLang="en-US"/>
          </a:p>
        </p:txBody>
      </p:sp>
      <p:sp>
        <p:nvSpPr>
          <p:cNvPr id="33" name="Rectangle 117"/>
          <p:cNvSpPr>
            <a:spLocks noChangeArrowheads="1"/>
          </p:cNvSpPr>
          <p:nvPr/>
        </p:nvSpPr>
        <p:spPr bwMode="auto">
          <a:xfrm>
            <a:off x="808038" y="110655"/>
            <a:ext cx="7527925" cy="247650"/>
          </a:xfrm>
          <a:prstGeom prst="rect">
            <a:avLst/>
          </a:prstGeom>
          <a:solidFill>
            <a:srgbClr val="AF0538"/>
          </a:solidFill>
          <a:ln>
            <a:noFill/>
          </a:ln>
          <a:extLst>
            <a:ext uri="{91240B29-F687-4F45-9708-019B960494DF}">
              <a14:hiddenLine xmlns:a14="http://schemas.microsoft.com/office/drawing/2010/main" w="9525">
                <a:solidFill>
                  <a:srgbClr val="000000"/>
                </a:solidFill>
                <a:miter lim="800000"/>
                <a:headEnd/>
                <a:tailEnd/>
              </a14:hiddenLine>
            </a:ext>
          </a:extLst>
        </p:spPr>
        <p:txBody>
          <a:bodyPr lIns="25264" tIns="12632" rIns="25264" bIns="12632" anchor="ctr"/>
          <a:lstStyle>
            <a:lvl1pPr defTabSz="1038225">
              <a:defRPr sz="700">
                <a:solidFill>
                  <a:schemeClr val="tx1"/>
                </a:solidFill>
                <a:latin typeface="Helvetica" charset="0"/>
                <a:ea typeface="MS PGothic" charset="-128"/>
              </a:defRPr>
            </a:lvl1pPr>
            <a:lvl2pPr marL="742950" indent="-285750" defTabSz="1038225">
              <a:defRPr sz="700">
                <a:solidFill>
                  <a:schemeClr val="tx1"/>
                </a:solidFill>
                <a:latin typeface="Helvetica" charset="0"/>
                <a:ea typeface="MS PGothic" charset="-128"/>
              </a:defRPr>
            </a:lvl2pPr>
            <a:lvl3pPr marL="1143000" indent="-228600" defTabSz="1038225">
              <a:defRPr sz="700">
                <a:solidFill>
                  <a:schemeClr val="tx1"/>
                </a:solidFill>
                <a:latin typeface="Helvetica" charset="0"/>
                <a:ea typeface="MS PGothic" charset="-128"/>
              </a:defRPr>
            </a:lvl3pPr>
            <a:lvl4pPr marL="1600200" indent="-228600" defTabSz="1038225">
              <a:defRPr sz="700">
                <a:solidFill>
                  <a:schemeClr val="tx1"/>
                </a:solidFill>
                <a:latin typeface="Helvetica" charset="0"/>
                <a:ea typeface="MS PGothic" charset="-128"/>
              </a:defRPr>
            </a:lvl4pPr>
            <a:lvl5pPr marL="2057400" indent="-228600" defTabSz="1038225">
              <a:defRPr sz="700">
                <a:solidFill>
                  <a:schemeClr val="tx1"/>
                </a:solidFill>
                <a:latin typeface="Helvetica" charset="0"/>
                <a:ea typeface="MS PGothic" charset="-128"/>
              </a:defRPr>
            </a:lvl5pPr>
            <a:lvl6pPr marL="2514600" indent="-228600" defTabSz="1038225" eaLnBrk="0" fontAlgn="base" hangingPunct="0">
              <a:spcBef>
                <a:spcPct val="0"/>
              </a:spcBef>
              <a:spcAft>
                <a:spcPct val="0"/>
              </a:spcAft>
              <a:defRPr sz="700">
                <a:solidFill>
                  <a:schemeClr val="tx1"/>
                </a:solidFill>
                <a:latin typeface="Helvetica" charset="0"/>
                <a:ea typeface="MS PGothic" charset="-128"/>
              </a:defRPr>
            </a:lvl6pPr>
            <a:lvl7pPr marL="2971800" indent="-228600" defTabSz="1038225" eaLnBrk="0" fontAlgn="base" hangingPunct="0">
              <a:spcBef>
                <a:spcPct val="0"/>
              </a:spcBef>
              <a:spcAft>
                <a:spcPct val="0"/>
              </a:spcAft>
              <a:defRPr sz="700">
                <a:solidFill>
                  <a:schemeClr val="tx1"/>
                </a:solidFill>
                <a:latin typeface="Helvetica" charset="0"/>
                <a:ea typeface="MS PGothic" charset="-128"/>
              </a:defRPr>
            </a:lvl7pPr>
            <a:lvl8pPr marL="3429000" indent="-228600" defTabSz="1038225" eaLnBrk="0" fontAlgn="base" hangingPunct="0">
              <a:spcBef>
                <a:spcPct val="0"/>
              </a:spcBef>
              <a:spcAft>
                <a:spcPct val="0"/>
              </a:spcAft>
              <a:defRPr sz="700">
                <a:solidFill>
                  <a:schemeClr val="tx1"/>
                </a:solidFill>
                <a:latin typeface="Helvetica" charset="0"/>
                <a:ea typeface="MS PGothic" charset="-128"/>
              </a:defRPr>
            </a:lvl8pPr>
            <a:lvl9pPr marL="3886200" indent="-228600" defTabSz="1038225" eaLnBrk="0" fontAlgn="base" hangingPunct="0">
              <a:spcBef>
                <a:spcPct val="0"/>
              </a:spcBef>
              <a:spcAft>
                <a:spcPct val="0"/>
              </a:spcAft>
              <a:defRPr sz="700">
                <a:solidFill>
                  <a:schemeClr val="tx1"/>
                </a:solidFill>
                <a:latin typeface="Helvetica" charset="0"/>
                <a:ea typeface="MS PGothic" charset="-128"/>
              </a:defRPr>
            </a:lvl9pPr>
          </a:lstStyle>
          <a:p>
            <a:pPr algn="ctr" eaLnBrk="1" hangingPunct="1"/>
            <a:r>
              <a:rPr lang="en-US" altLang="en-US" sz="1500" b="1" dirty="0">
                <a:solidFill>
                  <a:schemeClr val="bg1"/>
                </a:solidFill>
              </a:rPr>
              <a:t>Software Defined Systems with DevOps Tools and Infrastructure Provisioning</a:t>
            </a:r>
          </a:p>
        </p:txBody>
      </p:sp>
      <p:sp>
        <p:nvSpPr>
          <p:cNvPr id="34" name="Rectangle 116"/>
          <p:cNvSpPr>
            <a:spLocks noChangeArrowheads="1"/>
          </p:cNvSpPr>
          <p:nvPr/>
        </p:nvSpPr>
        <p:spPr bwMode="auto">
          <a:xfrm>
            <a:off x="0" y="352298"/>
            <a:ext cx="9144000"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5264" tIns="12632" rIns="25264" bIns="12632"/>
          <a:lstStyle>
            <a:lvl1pPr marL="388938" indent="-388938" defTabSz="1038225">
              <a:defRPr sz="700">
                <a:solidFill>
                  <a:schemeClr val="tx1"/>
                </a:solidFill>
                <a:latin typeface="Helvetica" charset="0"/>
                <a:ea typeface="MS PGothic" charset="-128"/>
              </a:defRPr>
            </a:lvl1pPr>
            <a:lvl2pPr marL="742950" indent="-285750" defTabSz="1038225">
              <a:defRPr sz="700">
                <a:solidFill>
                  <a:schemeClr val="tx1"/>
                </a:solidFill>
                <a:latin typeface="Helvetica" charset="0"/>
                <a:ea typeface="MS PGothic" charset="-128"/>
              </a:defRPr>
            </a:lvl2pPr>
            <a:lvl3pPr marL="1143000" indent="-228600" defTabSz="1038225">
              <a:defRPr sz="700">
                <a:solidFill>
                  <a:schemeClr val="tx1"/>
                </a:solidFill>
                <a:latin typeface="Helvetica" charset="0"/>
                <a:ea typeface="MS PGothic" charset="-128"/>
              </a:defRPr>
            </a:lvl3pPr>
            <a:lvl4pPr marL="1600200" indent="-228600" defTabSz="1038225">
              <a:defRPr sz="700">
                <a:solidFill>
                  <a:schemeClr val="tx1"/>
                </a:solidFill>
                <a:latin typeface="Helvetica" charset="0"/>
                <a:ea typeface="MS PGothic" charset="-128"/>
              </a:defRPr>
            </a:lvl4pPr>
            <a:lvl5pPr marL="2057400" indent="-228600" defTabSz="1038225">
              <a:defRPr sz="700">
                <a:solidFill>
                  <a:schemeClr val="tx1"/>
                </a:solidFill>
                <a:latin typeface="Helvetica" charset="0"/>
                <a:ea typeface="MS PGothic" charset="-128"/>
              </a:defRPr>
            </a:lvl5pPr>
            <a:lvl6pPr marL="2514600" indent="-228600" defTabSz="1038225" eaLnBrk="0" fontAlgn="base" hangingPunct="0">
              <a:spcBef>
                <a:spcPct val="0"/>
              </a:spcBef>
              <a:spcAft>
                <a:spcPct val="0"/>
              </a:spcAft>
              <a:defRPr sz="700">
                <a:solidFill>
                  <a:schemeClr val="tx1"/>
                </a:solidFill>
                <a:latin typeface="Helvetica" charset="0"/>
                <a:ea typeface="MS PGothic" charset="-128"/>
              </a:defRPr>
            </a:lvl6pPr>
            <a:lvl7pPr marL="2971800" indent="-228600" defTabSz="1038225" eaLnBrk="0" fontAlgn="base" hangingPunct="0">
              <a:spcBef>
                <a:spcPct val="0"/>
              </a:spcBef>
              <a:spcAft>
                <a:spcPct val="0"/>
              </a:spcAft>
              <a:defRPr sz="700">
                <a:solidFill>
                  <a:schemeClr val="tx1"/>
                </a:solidFill>
                <a:latin typeface="Helvetica" charset="0"/>
                <a:ea typeface="MS PGothic" charset="-128"/>
              </a:defRPr>
            </a:lvl7pPr>
            <a:lvl8pPr marL="3429000" indent="-228600" defTabSz="1038225" eaLnBrk="0" fontAlgn="base" hangingPunct="0">
              <a:spcBef>
                <a:spcPct val="0"/>
              </a:spcBef>
              <a:spcAft>
                <a:spcPct val="0"/>
              </a:spcAft>
              <a:defRPr sz="700">
                <a:solidFill>
                  <a:schemeClr val="tx1"/>
                </a:solidFill>
                <a:latin typeface="Helvetica" charset="0"/>
                <a:ea typeface="MS PGothic" charset="-128"/>
              </a:defRPr>
            </a:lvl8pPr>
            <a:lvl9pPr marL="3886200" indent="-228600" defTabSz="1038225" eaLnBrk="0" fontAlgn="base" hangingPunct="0">
              <a:spcBef>
                <a:spcPct val="0"/>
              </a:spcBef>
              <a:spcAft>
                <a:spcPct val="0"/>
              </a:spcAft>
              <a:defRPr sz="700">
                <a:solidFill>
                  <a:schemeClr val="tx1"/>
                </a:solidFill>
                <a:latin typeface="Helvetica" charset="0"/>
                <a:ea typeface="MS PGothic" charset="-128"/>
              </a:defRPr>
            </a:lvl9pPr>
          </a:lstStyle>
          <a:p>
            <a:pPr algn="ctr" eaLnBrk="1" hangingPunct="1">
              <a:spcBef>
                <a:spcPct val="20000"/>
              </a:spcBef>
            </a:pPr>
            <a:r>
              <a:rPr lang="en-US" altLang="en-US" sz="1100" b="1" dirty="0">
                <a:solidFill>
                  <a:schemeClr val="bg1"/>
                </a:solidFill>
              </a:rPr>
              <a:t>Hyungro Lee, Geoffrey C. Fox</a:t>
            </a:r>
          </a:p>
          <a:p>
            <a:pPr algn="ctr" eaLnBrk="1" hangingPunct="1">
              <a:spcBef>
                <a:spcPct val="20000"/>
              </a:spcBef>
            </a:pPr>
            <a:r>
              <a:rPr lang="en-US" altLang="en-US" sz="1100" b="1" dirty="0">
                <a:solidFill>
                  <a:schemeClr val="bg1"/>
                </a:solidFill>
              </a:rPr>
              <a:t>School of Informatics and Computing, Indiana University</a:t>
            </a:r>
          </a:p>
          <a:p>
            <a:pPr algn="ctr" eaLnBrk="1" hangingPunct="1">
              <a:spcBef>
                <a:spcPct val="20000"/>
              </a:spcBef>
            </a:pPr>
            <a:r>
              <a:rPr lang="en-US" altLang="en-US" sz="1100" b="1" dirty="0">
                <a:solidFill>
                  <a:schemeClr val="bg1"/>
                </a:solidFill>
              </a:rPr>
              <a:t>2805 E. 10th St., Bloomington, IN 47408 U.S.A.</a:t>
            </a:r>
          </a:p>
        </p:txBody>
      </p:sp>
      <p:sp>
        <p:nvSpPr>
          <p:cNvPr id="40" name="TextBox 3"/>
          <p:cNvSpPr txBox="1">
            <a:spLocks noChangeArrowheads="1"/>
          </p:cNvSpPr>
          <p:nvPr/>
        </p:nvSpPr>
        <p:spPr bwMode="auto">
          <a:xfrm>
            <a:off x="104775" y="3753418"/>
            <a:ext cx="2136642" cy="230832"/>
          </a:xfrm>
          <a:prstGeom prst="rect">
            <a:avLst/>
          </a:prstGeom>
          <a:noFill/>
          <a:ln w="9525">
            <a:solidFill>
              <a:srgbClr val="87212E"/>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lgn="ctr"/>
            <a:r>
              <a:rPr lang="en-US" altLang="x-none" sz="900" dirty="0">
                <a:latin typeface="Helvetica" charset="0"/>
                <a:ea typeface="Helvetica" charset="0"/>
                <a:cs typeface="Helvetica" charset="0"/>
              </a:rPr>
              <a:t>Containerizing Software Deployment</a:t>
            </a:r>
          </a:p>
        </p:txBody>
      </p:sp>
      <p:pic>
        <p:nvPicPr>
          <p:cNvPr id="43"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84081" y="5997211"/>
            <a:ext cx="1985962"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 name="TextBox 7"/>
          <p:cNvSpPr txBox="1">
            <a:spLocks noChangeArrowheads="1"/>
          </p:cNvSpPr>
          <p:nvPr/>
        </p:nvSpPr>
        <p:spPr bwMode="auto">
          <a:xfrm>
            <a:off x="117364" y="6423275"/>
            <a:ext cx="215796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x-none" sz="750" dirty="0">
                <a:latin typeface="Helvetica" charset="0"/>
                <a:ea typeface="Helvetica" charset="0"/>
                <a:cs typeface="Helvetica" charset="0"/>
              </a:rPr>
              <a:t>Creating Container Images from </a:t>
            </a:r>
            <a:r>
              <a:rPr lang="en-US" altLang="x-none" sz="750" dirty="0" err="1">
                <a:latin typeface="Helvetica" charset="0"/>
                <a:ea typeface="Helvetica" charset="0"/>
                <a:cs typeface="Helvetica" charset="0"/>
              </a:rPr>
              <a:t>Ansible</a:t>
            </a:r>
            <a:r>
              <a:rPr lang="en-US" altLang="x-none" sz="750" dirty="0">
                <a:latin typeface="Helvetica" charset="0"/>
                <a:ea typeface="Helvetica" charset="0"/>
                <a:cs typeface="Helvetica" charset="0"/>
              </a:rPr>
              <a:t> Roles</a:t>
            </a:r>
          </a:p>
        </p:txBody>
      </p:sp>
      <p:sp>
        <p:nvSpPr>
          <p:cNvPr id="15" name="Rectangle 14"/>
          <p:cNvSpPr/>
          <p:nvPr/>
        </p:nvSpPr>
        <p:spPr>
          <a:xfrm>
            <a:off x="2366893" y="1189158"/>
            <a:ext cx="2137374" cy="369332"/>
          </a:xfrm>
          <a:prstGeom prst="rect">
            <a:avLst/>
          </a:prstGeom>
          <a:ln>
            <a:solidFill>
              <a:srgbClr val="87212E"/>
            </a:solidFill>
          </a:ln>
        </p:spPr>
        <p:txBody>
          <a:bodyPr wrap="square">
            <a:spAutoFit/>
          </a:bodyPr>
          <a:lstStyle/>
          <a:p>
            <a:pPr lvl="0" eaLnBrk="0" hangingPunct="0"/>
            <a:r>
              <a:rPr lang="en-US" altLang="x-none" sz="900" dirty="0" smtClean="0">
                <a:solidFill>
                  <a:srgbClr val="000000"/>
                </a:solidFill>
                <a:latin typeface="Helvetica" charset="0"/>
                <a:ea typeface="MS PGothic" charset="-128"/>
              </a:rPr>
              <a:t>DevOps Roles </a:t>
            </a:r>
            <a:r>
              <a:rPr lang="en-US" altLang="x-none" sz="900" dirty="0">
                <a:solidFill>
                  <a:srgbClr val="000000"/>
                </a:solidFill>
                <a:latin typeface="Helvetica" charset="0"/>
                <a:ea typeface="MS PGothic" charset="-128"/>
              </a:rPr>
              <a:t>with </a:t>
            </a:r>
            <a:r>
              <a:rPr lang="en-US" altLang="x-none" sz="900" dirty="0" smtClean="0">
                <a:solidFill>
                  <a:srgbClr val="000000"/>
                </a:solidFill>
                <a:latin typeface="Helvetica" charset="0"/>
                <a:ea typeface="MS PGothic" charset="-128"/>
              </a:rPr>
              <a:t>Cloud Server </a:t>
            </a:r>
            <a:r>
              <a:rPr lang="en-US" altLang="x-none" sz="900" dirty="0">
                <a:solidFill>
                  <a:srgbClr val="000000"/>
                </a:solidFill>
                <a:latin typeface="Helvetica" charset="0"/>
                <a:ea typeface="MS PGothic" charset="-128"/>
              </a:rPr>
              <a:t>Size Recommendation</a:t>
            </a:r>
          </a:p>
        </p:txBody>
      </p:sp>
      <p:sp>
        <p:nvSpPr>
          <p:cNvPr id="47" name="Rectangle 46"/>
          <p:cNvSpPr/>
          <p:nvPr/>
        </p:nvSpPr>
        <p:spPr>
          <a:xfrm>
            <a:off x="2445995" y="1625868"/>
            <a:ext cx="1976919" cy="1719702"/>
          </a:xfrm>
          <a:prstGeom prst="rect">
            <a:avLst/>
          </a:prstGeom>
        </p:spPr>
        <p:txBody>
          <a:bodyPr wrap="square" lIns="0" tIns="0" rIns="0" bIns="0">
            <a:spAutoFit/>
          </a:bodyPr>
          <a:lstStyle/>
          <a:p>
            <a:pPr marL="10545" indent="-10545" defTabSz="794954">
              <a:spcBef>
                <a:spcPts val="0"/>
              </a:spcBef>
              <a:spcAft>
                <a:spcPts val="300"/>
              </a:spcAft>
            </a:pPr>
            <a:r>
              <a:rPr lang="en-US" sz="875" b="1" dirty="0" smtClean="0">
                <a:solidFill>
                  <a:srgbClr val="87212E"/>
                </a:solidFill>
                <a:latin typeface="Arial"/>
                <a:cs typeface="Arial"/>
              </a:rPr>
              <a:t>Problem</a:t>
            </a:r>
            <a:endParaRPr lang="en-US" sz="875" b="1" dirty="0">
              <a:solidFill>
                <a:srgbClr val="87212E"/>
              </a:solidFill>
              <a:latin typeface="Arial"/>
              <a:cs typeface="Arial"/>
            </a:endParaRPr>
          </a:p>
          <a:p>
            <a:pPr marL="106810" indent="-96265" defTabSz="794954">
              <a:spcBef>
                <a:spcPts val="0"/>
              </a:spcBef>
              <a:spcAft>
                <a:spcPts val="300"/>
              </a:spcAft>
              <a:buFontTx/>
              <a:buChar char="•"/>
            </a:pPr>
            <a:r>
              <a:rPr lang="en-US" sz="750" dirty="0">
                <a:latin typeface="Helvetica" panose="020B0604020202020204" pitchFamily="34" charset="0"/>
                <a:ea typeface="MS PGothic" panose="020B0600070205080204" pitchFamily="34" charset="-128"/>
              </a:rPr>
              <a:t>Provisioning proper computing resources for an application is not feasible because virtual server provisioning by DevOps is not bound by the application deployment.</a:t>
            </a:r>
          </a:p>
          <a:p>
            <a:pPr>
              <a:defRPr/>
            </a:pPr>
            <a:r>
              <a:rPr lang="en-US" sz="800" b="1" dirty="0" smtClean="0">
                <a:solidFill>
                  <a:srgbClr val="87212E"/>
                </a:solidFill>
                <a:latin typeface="Arial"/>
                <a:cs typeface="Arial"/>
              </a:rPr>
              <a:t>Our Approach</a:t>
            </a:r>
          </a:p>
          <a:p>
            <a:pPr marL="171450" indent="-171450">
              <a:buFont typeface="Arial" charset="0"/>
              <a:buChar char="•"/>
              <a:defRPr/>
            </a:pPr>
            <a:r>
              <a:rPr lang="en-US" sz="750" dirty="0">
                <a:latin typeface="Helvetica" panose="020B0604020202020204" pitchFamily="34" charset="0"/>
                <a:ea typeface="MS PGothic" panose="020B0600070205080204" pitchFamily="34" charset="-128"/>
              </a:rPr>
              <a:t>We 1) pair DevOps roles and infrastructure with a server size recommendation based on Benchmark Score, 2) deploy roles through community developed infrastructure, and 3) offer an infrastructure by tool profiling to find an optimal computing performance from various cloud server types</a:t>
            </a:r>
            <a:r>
              <a:rPr lang="en-US" sz="750" dirty="0" smtClean="0">
                <a:latin typeface="Helvetica" panose="020B0604020202020204" pitchFamily="34" charset="0"/>
                <a:ea typeface="MS PGothic" panose="020B0600070205080204" pitchFamily="34" charset="-128"/>
              </a:rPr>
              <a:t>.</a:t>
            </a:r>
            <a:endParaRPr lang="en-US" sz="750" dirty="0">
              <a:latin typeface="Helvetica" panose="020B0604020202020204" pitchFamily="34" charset="0"/>
              <a:ea typeface="MS PGothic" panose="020B0600070205080204" pitchFamily="34" charset="-128"/>
            </a:endParaRPr>
          </a:p>
        </p:txBody>
      </p:sp>
      <p:sp>
        <p:nvSpPr>
          <p:cNvPr id="50" name="TextBox 8"/>
          <p:cNvSpPr txBox="1">
            <a:spLocks noChangeArrowheads="1"/>
          </p:cNvSpPr>
          <p:nvPr/>
        </p:nvSpPr>
        <p:spPr bwMode="auto">
          <a:xfrm>
            <a:off x="2494654" y="3412948"/>
            <a:ext cx="1879600" cy="1823576"/>
          </a:xfrm>
          <a:prstGeom prst="rect">
            <a:avLst/>
          </a:prstGeom>
          <a:noFill/>
          <a:ln w="9525">
            <a:solidFill>
              <a:srgbClr val="87212E"/>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0" hangingPunct="0"/>
            <a:r>
              <a:rPr lang="pt-BR" altLang="x-none" sz="750" smtClean="0">
                <a:solidFill>
                  <a:srgbClr val="000000"/>
                </a:solidFill>
                <a:latin typeface="Helvetica" charset="0"/>
                <a:ea typeface="MS PGothic" charset="-128"/>
              </a:rPr>
              <a:t>Infrastructure Provisioning Template with Benchmark Score</a:t>
            </a:r>
            <a:br>
              <a:rPr lang="pt-BR" altLang="x-none" sz="750" smtClean="0">
                <a:solidFill>
                  <a:srgbClr val="000000"/>
                </a:solidFill>
                <a:latin typeface="Helvetica" charset="0"/>
                <a:ea typeface="MS PGothic" charset="-128"/>
              </a:rPr>
            </a:br>
            <a:endParaRPr lang="pt-BR" altLang="x-none" sz="750" smtClean="0">
              <a:solidFill>
                <a:srgbClr val="000000"/>
              </a:solidFill>
              <a:latin typeface="Helvetica" charset="0"/>
              <a:ea typeface="MS PGothic" charset="-128"/>
            </a:endParaRPr>
          </a:p>
          <a:p>
            <a:pPr eaLnBrk="0" hangingPunct="0"/>
            <a:r>
              <a:rPr lang="pt-BR" altLang="x-none" sz="750" smtClean="0">
                <a:solidFill>
                  <a:srgbClr val="000000"/>
                </a:solidFill>
                <a:latin typeface="Helvetica" charset="0"/>
                <a:ea typeface="MS PGothic" charset="-128"/>
              </a:rPr>
              <a:t>systems:</a:t>
            </a:r>
          </a:p>
          <a:p>
            <a:pPr eaLnBrk="0" hangingPunct="0"/>
            <a:r>
              <a:rPr lang="pt-BR" altLang="x-none" sz="750" smtClean="0">
                <a:solidFill>
                  <a:srgbClr val="000000"/>
                </a:solidFill>
                <a:latin typeface="Helvetica" charset="0"/>
                <a:ea typeface="MS PGothic" charset="-128"/>
              </a:rPr>
              <a:t>  roles:</a:t>
            </a:r>
          </a:p>
          <a:p>
            <a:pPr eaLnBrk="0" hangingPunct="0"/>
            <a:r>
              <a:rPr lang="pt-BR" altLang="x-none" sz="750" smtClean="0">
                <a:solidFill>
                  <a:srgbClr val="000000"/>
                </a:solidFill>
                <a:latin typeface="Helvetica" charset="0"/>
                <a:ea typeface="MS PGothic" charset="-128"/>
              </a:rPr>
              <a:t>    - software A</a:t>
            </a:r>
          </a:p>
          <a:p>
            <a:pPr eaLnBrk="0" hangingPunct="0"/>
            <a:r>
              <a:rPr lang="pt-BR" altLang="x-none" sz="750" smtClean="0">
                <a:solidFill>
                  <a:srgbClr val="000000"/>
                </a:solidFill>
                <a:latin typeface="Helvetica" charset="0"/>
                <a:ea typeface="MS PGothic" charset="-128"/>
              </a:rPr>
              <a:t>    . . .</a:t>
            </a:r>
          </a:p>
          <a:p>
            <a:pPr eaLnBrk="0" hangingPunct="0"/>
            <a:r>
              <a:rPr lang="pt-BR" altLang="x-none" sz="750" smtClean="0">
                <a:solidFill>
                  <a:srgbClr val="000000"/>
                </a:solidFill>
                <a:latin typeface="Helvetica" charset="0"/>
                <a:ea typeface="MS PGothic" charset="-128"/>
              </a:rPr>
              <a:t>infrastructure:</a:t>
            </a:r>
          </a:p>
          <a:p>
            <a:pPr eaLnBrk="0" hangingPunct="0"/>
            <a:r>
              <a:rPr lang="pt-BR" altLang="x-none" sz="750" smtClean="0">
                <a:solidFill>
                  <a:srgbClr val="000000"/>
                </a:solidFill>
                <a:latin typeface="Helvetica" charset="0"/>
                <a:ea typeface="MS PGothic" charset="-128"/>
              </a:rPr>
              <a:t>  cpu-performance:</a:t>
            </a:r>
          </a:p>
          <a:p>
            <a:pPr eaLnBrk="0" hangingPunct="0"/>
            <a:r>
              <a:rPr lang="pt-BR" altLang="x-none" sz="750" smtClean="0">
                <a:solidFill>
                  <a:srgbClr val="000000"/>
                </a:solidFill>
                <a:latin typeface="Helvetica" charset="0"/>
                <a:ea typeface="MS PGothic" charset="-128"/>
              </a:rPr>
              <a:t>    - geekbench:=&gt;5000, medium</a:t>
            </a:r>
          </a:p>
          <a:p>
            <a:pPr eaLnBrk="0" hangingPunct="0"/>
            <a:r>
              <a:rPr lang="pt-BR" altLang="x-none" sz="750" smtClean="0">
                <a:solidFill>
                  <a:srgbClr val="000000"/>
                </a:solidFill>
                <a:latin typeface="Helvetica" charset="0"/>
                <a:ea typeface="MS PGothic" charset="-128"/>
              </a:rPr>
              <a:t>requirement:</a:t>
            </a:r>
          </a:p>
          <a:p>
            <a:pPr eaLnBrk="0" hangingPunct="0"/>
            <a:r>
              <a:rPr lang="pt-BR" altLang="x-none" sz="750" smtClean="0">
                <a:solidFill>
                  <a:srgbClr val="000000"/>
                </a:solidFill>
                <a:latin typeface="Helvetica" charset="0"/>
                <a:ea typeface="MS PGothic" charset="-128"/>
              </a:rPr>
              <a:t>  - vcpu: 2, mem: 8gb</a:t>
            </a:r>
          </a:p>
          <a:p>
            <a:pPr eaLnBrk="0" hangingPunct="0"/>
            <a:r>
              <a:rPr lang="pt-BR" altLang="x-none" sz="750" smtClean="0">
                <a:solidFill>
                  <a:srgbClr val="000000"/>
                </a:solidFill>
                <a:latin typeface="Helvetica" charset="0"/>
                <a:ea typeface="MS PGothic" charset="-128"/>
              </a:rPr>
              <a:t>provider:</a:t>
            </a:r>
          </a:p>
          <a:p>
            <a:pPr eaLnBrk="0" hangingPunct="0"/>
            <a:r>
              <a:rPr lang="pt-BR" altLang="x-none" sz="750" smtClean="0">
                <a:solidFill>
                  <a:srgbClr val="000000"/>
                </a:solidFill>
                <a:latin typeface="Helvetica" charset="0"/>
                <a:ea typeface="MS PGothic" charset="-128"/>
              </a:rPr>
              <a:t>  default: aws</a:t>
            </a:r>
          </a:p>
          <a:p>
            <a:pPr eaLnBrk="0" hangingPunct="0"/>
            <a:r>
              <a:rPr lang="pt-BR" altLang="x-none" sz="750" smtClean="0">
                <a:solidFill>
                  <a:srgbClr val="000000"/>
                </a:solidFill>
                <a:latin typeface="Helvetica" charset="0"/>
                <a:ea typeface="MS PGothic" charset="-128"/>
              </a:rPr>
              <a:t>  options: gce, azure</a:t>
            </a:r>
          </a:p>
        </p:txBody>
      </p:sp>
      <p:sp>
        <p:nvSpPr>
          <p:cNvPr id="23" name="Rectangle 22"/>
          <p:cNvSpPr/>
          <p:nvPr/>
        </p:nvSpPr>
        <p:spPr>
          <a:xfrm>
            <a:off x="6894907" y="3947721"/>
            <a:ext cx="2121134" cy="900246"/>
          </a:xfrm>
          <a:prstGeom prst="rect">
            <a:avLst/>
          </a:prstGeom>
        </p:spPr>
        <p:txBody>
          <a:bodyPr wrap="square">
            <a:spAutoFit/>
          </a:bodyPr>
          <a:lstStyle/>
          <a:p>
            <a:pPr lvl="0" eaLnBrk="0" hangingPunct="0"/>
            <a:r>
              <a:rPr lang="en-US" altLang="x-none" sz="750" dirty="0">
                <a:solidFill>
                  <a:srgbClr val="000000"/>
                </a:solidFill>
                <a:latin typeface="Helvetica" charset="0"/>
                <a:ea typeface="MS PGothic" charset="-128"/>
              </a:rPr>
              <a:t>Software Defined Systems built through automated deployments can perform efficiently using Linux containers. DevOps and Template infrastructure provisioning is an effective way of enabling big data software stacks on the cloud and HPC with these approaches.</a:t>
            </a:r>
          </a:p>
        </p:txBody>
      </p:sp>
      <p:sp>
        <p:nvSpPr>
          <p:cNvPr id="26" name="TextBox 25"/>
          <p:cNvSpPr txBox="1"/>
          <p:nvPr/>
        </p:nvSpPr>
        <p:spPr>
          <a:xfrm>
            <a:off x="6894907" y="5498309"/>
            <a:ext cx="2133303" cy="1131079"/>
          </a:xfrm>
          <a:prstGeom prst="rect">
            <a:avLst/>
          </a:prstGeom>
          <a:noFill/>
        </p:spPr>
        <p:txBody>
          <a:bodyPr wrap="square" rtlCol="0">
            <a:spAutoFit/>
          </a:bodyPr>
          <a:lstStyle/>
          <a:p>
            <a:pPr marL="171450" indent="-171450">
              <a:buFont typeface="Arial" charset="0"/>
              <a:buChar char="•"/>
            </a:pPr>
            <a:r>
              <a:rPr lang="en-US" sz="750" dirty="0" smtClean="0">
                <a:latin typeface="Helvetica" charset="0"/>
                <a:ea typeface="Helvetica" charset="0"/>
                <a:cs typeface="Helvetica" charset="0"/>
              </a:rPr>
              <a:t>Hyungro Lee, Geoffrey Fox, “Efficient Software Defined Systems using Common Core Components” 10</a:t>
            </a:r>
            <a:r>
              <a:rPr lang="en-US" sz="750" baseline="30000" dirty="0" smtClean="0">
                <a:latin typeface="Helvetica" charset="0"/>
                <a:ea typeface="Helvetica" charset="0"/>
                <a:cs typeface="Helvetica" charset="0"/>
              </a:rPr>
              <a:t>th</a:t>
            </a:r>
            <a:r>
              <a:rPr lang="en-US" sz="750" dirty="0" smtClean="0">
                <a:latin typeface="Helvetica" charset="0"/>
                <a:ea typeface="Helvetica" charset="0"/>
                <a:cs typeface="Helvetica" charset="0"/>
              </a:rPr>
              <a:t> IEEE Conference on Cloud Computing</a:t>
            </a:r>
          </a:p>
          <a:p>
            <a:pPr marL="171450" indent="-171450">
              <a:buFont typeface="Arial" charset="0"/>
              <a:buChar char="•"/>
            </a:pPr>
            <a:r>
              <a:rPr lang="en-US" sz="750" dirty="0" err="1" smtClean="0">
                <a:latin typeface="Helvetica" charset="0"/>
                <a:ea typeface="Helvetica" charset="0"/>
                <a:cs typeface="Helvetica" charset="0"/>
              </a:rPr>
              <a:t>Badi</a:t>
            </a:r>
            <a:r>
              <a:rPr lang="en-US" sz="750" dirty="0">
                <a:latin typeface="Helvetica" charset="0"/>
                <a:ea typeface="Helvetica" charset="0"/>
                <a:cs typeface="Helvetica" charset="0"/>
              </a:rPr>
              <a:t>’ Abdul-Wahid, Hyungro Lee, </a:t>
            </a:r>
            <a:r>
              <a:rPr lang="en-US" sz="750" dirty="0" err="1">
                <a:latin typeface="Helvetica" charset="0"/>
                <a:ea typeface="Helvetica" charset="0"/>
                <a:cs typeface="Helvetica" charset="0"/>
              </a:rPr>
              <a:t>Gregor</a:t>
            </a:r>
            <a:r>
              <a:rPr lang="en-US" sz="750" dirty="0">
                <a:latin typeface="Helvetica" charset="0"/>
                <a:ea typeface="Helvetica" charset="0"/>
                <a:cs typeface="Helvetica" charset="0"/>
              </a:rPr>
              <a:t> von </a:t>
            </a:r>
            <a:r>
              <a:rPr lang="en-US" sz="750" dirty="0" err="1">
                <a:latin typeface="Helvetica" charset="0"/>
                <a:ea typeface="Helvetica" charset="0"/>
                <a:cs typeface="Helvetica" charset="0"/>
              </a:rPr>
              <a:t>Laszewski</a:t>
            </a:r>
            <a:r>
              <a:rPr lang="en-US" sz="750" dirty="0">
                <a:latin typeface="Helvetica" charset="0"/>
                <a:ea typeface="Helvetica" charset="0"/>
                <a:cs typeface="Helvetica" charset="0"/>
              </a:rPr>
              <a:t>, and Geoffrey Fox, "Scripting Deployment of NIST Use Cases" Technical Report January 20 2017 </a:t>
            </a:r>
            <a:r>
              <a:rPr lang="en-US" sz="750" dirty="0" smtClean="0">
                <a:latin typeface="Helvetica" charset="0"/>
                <a:ea typeface="Helvetica" charset="0"/>
                <a:cs typeface="Helvetica" charset="0"/>
              </a:rPr>
              <a:t>DOI</a:t>
            </a:r>
            <a:endParaRPr lang="en-US" sz="750" dirty="0">
              <a:latin typeface="Helvetica" charset="0"/>
              <a:ea typeface="Helvetica" charset="0"/>
              <a:cs typeface="Helvetica" charset="0"/>
            </a:endParaRPr>
          </a:p>
        </p:txBody>
      </p:sp>
      <p:pic>
        <p:nvPicPr>
          <p:cNvPr id="27" name="Picture 26"/>
          <p:cNvPicPr>
            <a:picLocks noChangeAspect="1"/>
          </p:cNvPicPr>
          <p:nvPr/>
        </p:nvPicPr>
        <p:blipFill rotWithShape="1">
          <a:blip r:embed="rId6">
            <a:extLst>
              <a:ext uri="{28A0092B-C50C-407E-A947-70E740481C1C}">
                <a14:useLocalDpi xmlns:a14="http://schemas.microsoft.com/office/drawing/2010/main" val="0"/>
              </a:ext>
            </a:extLst>
          </a:blip>
          <a:srcRect r="48738"/>
          <a:stretch/>
        </p:blipFill>
        <p:spPr>
          <a:xfrm>
            <a:off x="4660175" y="4916774"/>
            <a:ext cx="2140682" cy="761171"/>
          </a:xfrm>
          <a:prstGeom prst="rect">
            <a:avLst/>
          </a:prstGeom>
        </p:spPr>
      </p:pic>
      <p:pic>
        <p:nvPicPr>
          <p:cNvPr id="51" name="Picture 50"/>
          <p:cNvPicPr>
            <a:picLocks noChangeAspect="1"/>
          </p:cNvPicPr>
          <p:nvPr/>
        </p:nvPicPr>
        <p:blipFill rotWithShape="1">
          <a:blip r:embed="rId6">
            <a:extLst>
              <a:ext uri="{28A0092B-C50C-407E-A947-70E740481C1C}">
                <a14:useLocalDpi xmlns:a14="http://schemas.microsoft.com/office/drawing/2010/main" val="0"/>
              </a:ext>
            </a:extLst>
          </a:blip>
          <a:srcRect l="49690" r="-662"/>
          <a:stretch/>
        </p:blipFill>
        <p:spPr>
          <a:xfrm>
            <a:off x="4600131" y="5808381"/>
            <a:ext cx="2128603" cy="761171"/>
          </a:xfrm>
          <a:prstGeom prst="rect">
            <a:avLst/>
          </a:prstGeom>
        </p:spPr>
      </p:pic>
      <p:pic>
        <p:nvPicPr>
          <p:cNvPr id="30" name="Picture 29"/>
          <p:cNvPicPr>
            <a:picLocks noChangeAspect="1"/>
          </p:cNvPicPr>
          <p:nvPr/>
        </p:nvPicPr>
        <p:blipFill rotWithShape="1">
          <a:blip r:embed="rId7">
            <a:extLst>
              <a:ext uri="{28A0092B-C50C-407E-A947-70E740481C1C}">
                <a14:useLocalDpi xmlns:a14="http://schemas.microsoft.com/office/drawing/2010/main" val="0"/>
              </a:ext>
            </a:extLst>
          </a:blip>
          <a:srcRect r="65697" b="11761"/>
          <a:stretch/>
        </p:blipFill>
        <p:spPr>
          <a:xfrm>
            <a:off x="8013066" y="2683892"/>
            <a:ext cx="1002975" cy="693430"/>
          </a:xfrm>
          <a:prstGeom prst="rect">
            <a:avLst/>
          </a:prstGeom>
        </p:spPr>
      </p:pic>
      <p:pic>
        <p:nvPicPr>
          <p:cNvPr id="52" name="Picture 5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894906" y="1195545"/>
            <a:ext cx="1008167" cy="711144"/>
          </a:xfrm>
          <a:prstGeom prst="rect">
            <a:avLst/>
          </a:prstGeom>
        </p:spPr>
      </p:pic>
      <p:pic>
        <p:nvPicPr>
          <p:cNvPr id="53" name="Picture 52"/>
          <p:cNvPicPr>
            <a:picLocks noChangeAspect="1"/>
          </p:cNvPicPr>
          <p:nvPr/>
        </p:nvPicPr>
        <p:blipFill rotWithShape="1">
          <a:blip r:embed="rId7">
            <a:extLst>
              <a:ext uri="{28A0092B-C50C-407E-A947-70E740481C1C}">
                <a14:useLocalDpi xmlns:a14="http://schemas.microsoft.com/office/drawing/2010/main" val="0"/>
              </a:ext>
            </a:extLst>
          </a:blip>
          <a:srcRect l="33628" t="1" r="32568" b="11761"/>
          <a:stretch/>
        </p:blipFill>
        <p:spPr>
          <a:xfrm>
            <a:off x="8025541" y="1189158"/>
            <a:ext cx="990500" cy="684806"/>
          </a:xfrm>
          <a:prstGeom prst="rect">
            <a:avLst/>
          </a:prstGeom>
        </p:spPr>
      </p:pic>
      <p:pic>
        <p:nvPicPr>
          <p:cNvPr id="54" name="Picture 53"/>
          <p:cNvPicPr>
            <a:picLocks noChangeAspect="1"/>
          </p:cNvPicPr>
          <p:nvPr/>
        </p:nvPicPr>
        <p:blipFill rotWithShape="1">
          <a:blip r:embed="rId7">
            <a:extLst>
              <a:ext uri="{28A0092B-C50C-407E-A947-70E740481C1C}">
                <a14:useLocalDpi xmlns:a14="http://schemas.microsoft.com/office/drawing/2010/main" val="0"/>
              </a:ext>
            </a:extLst>
          </a:blip>
          <a:srcRect l="66569" t="1" r="-456" b="11761"/>
          <a:stretch/>
        </p:blipFill>
        <p:spPr>
          <a:xfrm>
            <a:off x="8037710" y="1937952"/>
            <a:ext cx="990500" cy="693200"/>
          </a:xfrm>
          <a:prstGeom prst="rect">
            <a:avLst/>
          </a:prstGeom>
        </p:spPr>
      </p:pic>
      <p:sp>
        <p:nvSpPr>
          <p:cNvPr id="56" name="TextBox 58"/>
          <p:cNvSpPr txBox="1">
            <a:spLocks noChangeArrowheads="1"/>
          </p:cNvSpPr>
          <p:nvPr/>
        </p:nvSpPr>
        <p:spPr bwMode="auto">
          <a:xfrm>
            <a:off x="4622760" y="1189158"/>
            <a:ext cx="2135125" cy="369332"/>
          </a:xfrm>
          <a:prstGeom prst="rect">
            <a:avLst/>
          </a:prstGeom>
          <a:noFill/>
          <a:ln w="9525">
            <a:solidFill>
              <a:srgbClr val="87212E"/>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en-US" altLang="x-none" sz="900">
                <a:latin typeface="Helvetica" charset="0"/>
                <a:ea typeface="Helvetica" charset="0"/>
                <a:cs typeface="Helvetica" charset="0"/>
              </a:rPr>
              <a:t>Optimizing Software Deployment Using Package Dependency Map</a:t>
            </a:r>
          </a:p>
        </p:txBody>
      </p:sp>
      <p:sp>
        <p:nvSpPr>
          <p:cNvPr id="57" name="Rectangle 56"/>
          <p:cNvSpPr/>
          <p:nvPr/>
        </p:nvSpPr>
        <p:spPr bwMode="auto">
          <a:xfrm>
            <a:off x="4622761" y="1558844"/>
            <a:ext cx="2135124" cy="2388877"/>
          </a:xfrm>
          <a:prstGeom prst="rect">
            <a:avLst/>
          </a:prstGeom>
          <a:noFill/>
          <a:ln w="3175" cap="flat" cmpd="sng" algn="ctr">
            <a:solidFill>
              <a:srgbClr val="87212E"/>
            </a:solidFill>
            <a:prstDash val="solid"/>
            <a:round/>
            <a:headEnd type="none" w="med" len="med"/>
            <a:tailEnd type="none" w="med" len="med"/>
          </a:ln>
          <a:effectLst/>
        </p:spPr>
        <p:txBody>
          <a:bodyPr vert="horz" wrap="square" lIns="19138" tIns="9569" rIns="19138" bIns="9569" numCol="1" rtlCol="0" anchor="t" anchorCtr="0" compatLnSpc="1">
            <a:prstTxWarp prst="textNoShape">
              <a:avLst/>
            </a:prstTxWarp>
          </a:bodyPr>
          <a:lstStyle/>
          <a:p>
            <a:pPr defTabSz="230251"/>
            <a:endParaRPr lang="en-US" dirty="0"/>
          </a:p>
        </p:txBody>
      </p:sp>
      <p:sp>
        <p:nvSpPr>
          <p:cNvPr id="59" name="Rectangle 58"/>
          <p:cNvSpPr/>
          <p:nvPr/>
        </p:nvSpPr>
        <p:spPr>
          <a:xfrm>
            <a:off x="4722934" y="1625868"/>
            <a:ext cx="1976919" cy="1258037"/>
          </a:xfrm>
          <a:prstGeom prst="rect">
            <a:avLst/>
          </a:prstGeom>
        </p:spPr>
        <p:txBody>
          <a:bodyPr wrap="square" lIns="0" tIns="0" rIns="0" bIns="0">
            <a:spAutoFit/>
          </a:bodyPr>
          <a:lstStyle/>
          <a:p>
            <a:pPr marL="10545" indent="-10545" defTabSz="794954">
              <a:spcBef>
                <a:spcPts val="0"/>
              </a:spcBef>
              <a:spcAft>
                <a:spcPts val="300"/>
              </a:spcAft>
            </a:pPr>
            <a:r>
              <a:rPr lang="en-US" sz="875" b="1" dirty="0" smtClean="0">
                <a:solidFill>
                  <a:srgbClr val="87212E"/>
                </a:solidFill>
                <a:latin typeface="Arial"/>
                <a:cs typeface="Arial"/>
              </a:rPr>
              <a:t>Problem</a:t>
            </a:r>
            <a:endParaRPr lang="en-US" sz="875" b="1" dirty="0">
              <a:solidFill>
                <a:srgbClr val="87212E"/>
              </a:solidFill>
              <a:latin typeface="Arial"/>
              <a:cs typeface="Arial"/>
            </a:endParaRPr>
          </a:p>
          <a:p>
            <a:pPr marL="106810" indent="-96265" defTabSz="794954">
              <a:spcBef>
                <a:spcPts val="0"/>
              </a:spcBef>
              <a:spcAft>
                <a:spcPts val="300"/>
              </a:spcAft>
              <a:buFontTx/>
              <a:buChar char="•"/>
            </a:pPr>
            <a:r>
              <a:rPr lang="en-US" sz="750" dirty="0">
                <a:latin typeface="Helvetica" panose="020B0604020202020204" pitchFamily="34" charset="0"/>
                <a:ea typeface="MS PGothic" panose="020B0600070205080204" pitchFamily="34" charset="-128"/>
              </a:rPr>
              <a:t>Software packages have many dependencies especially if the packages are large and complex. Duplicates and conflicts among software need to be removed</a:t>
            </a:r>
            <a:r>
              <a:rPr lang="en-US" sz="750" dirty="0" smtClean="0">
                <a:latin typeface="Helvetica" panose="020B0604020202020204" pitchFamily="34" charset="0"/>
                <a:ea typeface="MS PGothic" panose="020B0600070205080204" pitchFamily="34" charset="-128"/>
              </a:rPr>
              <a:t>.</a:t>
            </a:r>
            <a:endParaRPr lang="en-US" sz="750" dirty="0">
              <a:latin typeface="Helvetica" panose="020B0604020202020204" pitchFamily="34" charset="0"/>
              <a:ea typeface="MS PGothic" panose="020B0600070205080204" pitchFamily="34" charset="-128"/>
            </a:endParaRPr>
          </a:p>
          <a:p>
            <a:pPr>
              <a:defRPr/>
            </a:pPr>
            <a:r>
              <a:rPr lang="en-US" sz="800" b="1" dirty="0" smtClean="0">
                <a:solidFill>
                  <a:srgbClr val="87212E"/>
                </a:solidFill>
                <a:latin typeface="Arial"/>
                <a:cs typeface="Arial"/>
              </a:rPr>
              <a:t>Our Approach</a:t>
            </a:r>
          </a:p>
          <a:p>
            <a:pPr marL="171450" indent="-171450">
              <a:buFont typeface="Arial" charset="0"/>
              <a:buChar char="•"/>
              <a:defRPr/>
            </a:pPr>
            <a:r>
              <a:rPr lang="en-US" sz="750" dirty="0">
                <a:latin typeface="Helvetica" panose="020B0604020202020204" pitchFamily="34" charset="0"/>
                <a:ea typeface="MS PGothic" panose="020B0600070205080204" pitchFamily="34" charset="-128"/>
              </a:rPr>
              <a:t>We build dependency graph to offer efficiencies in deploying software packages by extracting common libraries from package metadata.</a:t>
            </a:r>
          </a:p>
        </p:txBody>
      </p:sp>
      <p:pic>
        <p:nvPicPr>
          <p:cNvPr id="60" name="Picture 59"/>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694147" y="3023316"/>
            <a:ext cx="2014055" cy="648160"/>
          </a:xfrm>
          <a:prstGeom prst="rect">
            <a:avLst/>
          </a:prstGeom>
        </p:spPr>
      </p:pic>
      <p:sp>
        <p:nvSpPr>
          <p:cNvPr id="62" name="TextBox 61"/>
          <p:cNvSpPr txBox="1"/>
          <p:nvPr/>
        </p:nvSpPr>
        <p:spPr>
          <a:xfrm>
            <a:off x="4824772" y="3730933"/>
            <a:ext cx="1773242" cy="207749"/>
          </a:xfrm>
          <a:prstGeom prst="rect">
            <a:avLst/>
          </a:prstGeom>
          <a:noFill/>
        </p:spPr>
        <p:txBody>
          <a:bodyPr wrap="none" rtlCol="0">
            <a:spAutoFit/>
          </a:bodyPr>
          <a:lstStyle/>
          <a:p>
            <a:r>
              <a:rPr lang="en-US" sz="750" dirty="0" smtClean="0">
                <a:latin typeface="Helvetica" charset="0"/>
                <a:ea typeface="Helvetica" charset="0"/>
                <a:cs typeface="Helvetica" charset="0"/>
              </a:rPr>
              <a:t>Overview of Collecting Dependencies</a:t>
            </a:r>
            <a:endParaRPr lang="en-US" sz="750" dirty="0">
              <a:latin typeface="Helvetica" charset="0"/>
              <a:ea typeface="Helvetica" charset="0"/>
              <a:cs typeface="Helvetica" charset="0"/>
            </a:endParaRPr>
          </a:p>
        </p:txBody>
      </p:sp>
      <p:sp>
        <p:nvSpPr>
          <p:cNvPr id="63" name="TextBox 62"/>
          <p:cNvSpPr txBox="1"/>
          <p:nvPr/>
        </p:nvSpPr>
        <p:spPr>
          <a:xfrm>
            <a:off x="6939876" y="1959835"/>
            <a:ext cx="1008167" cy="553998"/>
          </a:xfrm>
          <a:prstGeom prst="rect">
            <a:avLst/>
          </a:prstGeom>
          <a:noFill/>
        </p:spPr>
        <p:txBody>
          <a:bodyPr wrap="square" rtlCol="0">
            <a:spAutoFit/>
          </a:bodyPr>
          <a:lstStyle/>
          <a:p>
            <a:r>
              <a:rPr lang="en-US" sz="750" dirty="0" smtClean="0">
                <a:latin typeface="Helvetica" charset="0"/>
                <a:ea typeface="Helvetica" charset="0"/>
                <a:cs typeface="Helvetica" charset="0"/>
              </a:rPr>
              <a:t>NGINX Container </a:t>
            </a:r>
            <a:r>
              <a:rPr lang="en-US" sz="750" dirty="0">
                <a:latin typeface="Helvetica" charset="0"/>
                <a:ea typeface="Helvetica" charset="0"/>
                <a:cs typeface="Helvetica" charset="0"/>
              </a:rPr>
              <a:t>Images </a:t>
            </a:r>
            <a:r>
              <a:rPr lang="en-US" sz="750" dirty="0" smtClean="0">
                <a:latin typeface="Helvetica" charset="0"/>
                <a:ea typeface="Helvetica" charset="0"/>
                <a:cs typeface="Helvetica" charset="0"/>
              </a:rPr>
              <a:t>Optimized by Common Dependencies</a:t>
            </a:r>
            <a:endParaRPr lang="en-US" sz="750" dirty="0">
              <a:latin typeface="Helvetica" charset="0"/>
              <a:ea typeface="Helvetica" charset="0"/>
              <a:cs typeface="Helvetica" charset="0"/>
            </a:endParaRPr>
          </a:p>
        </p:txBody>
      </p:sp>
      <p:sp>
        <p:nvSpPr>
          <p:cNvPr id="64" name="Bent Arrow 63"/>
          <p:cNvSpPr/>
          <p:nvPr/>
        </p:nvSpPr>
        <p:spPr bwMode="auto">
          <a:xfrm rot="16200000">
            <a:off x="6878877" y="2030469"/>
            <a:ext cx="112426" cy="99964"/>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1001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ln>
                <a:noFill/>
              </a:ln>
              <a:solidFill>
                <a:schemeClr val="tx1"/>
              </a:solidFill>
              <a:effectLst/>
              <a:latin typeface="Times New Roman" pitchFamily="27" charset="0"/>
            </a:endParaRPr>
          </a:p>
        </p:txBody>
      </p:sp>
      <p:sp>
        <p:nvSpPr>
          <p:cNvPr id="65" name="TextBox 64"/>
          <p:cNvSpPr txBox="1"/>
          <p:nvPr/>
        </p:nvSpPr>
        <p:spPr>
          <a:xfrm>
            <a:off x="6927459" y="2503455"/>
            <a:ext cx="1044007" cy="900246"/>
          </a:xfrm>
          <a:prstGeom prst="rect">
            <a:avLst/>
          </a:prstGeom>
          <a:noFill/>
        </p:spPr>
        <p:txBody>
          <a:bodyPr wrap="square" rtlCol="0">
            <a:spAutoFit/>
          </a:bodyPr>
          <a:lstStyle/>
          <a:p>
            <a:r>
              <a:rPr lang="en-US" sz="750" dirty="0">
                <a:latin typeface="Helvetica" charset="0"/>
                <a:ea typeface="Helvetica" charset="0"/>
                <a:cs typeface="Helvetica" charset="0"/>
              </a:rPr>
              <a:t>Common </a:t>
            </a:r>
            <a:r>
              <a:rPr lang="en-US" sz="750" dirty="0" smtClean="0">
                <a:latin typeface="Helvetica" charset="0"/>
                <a:ea typeface="Helvetica" charset="0"/>
                <a:cs typeface="Helvetica" charset="0"/>
              </a:rPr>
              <a:t>Packages for High Performance </a:t>
            </a:r>
            <a:r>
              <a:rPr lang="en-US" sz="750" dirty="0">
                <a:latin typeface="Helvetica" charset="0"/>
                <a:ea typeface="Helvetica" charset="0"/>
                <a:cs typeface="Helvetica" charset="0"/>
              </a:rPr>
              <a:t>Computing Enhanced Apache Big Data Stack</a:t>
            </a:r>
          </a:p>
          <a:p>
            <a:r>
              <a:rPr lang="en-US" sz="750" dirty="0">
                <a:latin typeface="Helvetica" charset="0"/>
                <a:ea typeface="Helvetica" charset="0"/>
                <a:cs typeface="Helvetica" charset="0"/>
              </a:rPr>
              <a:t>(</a:t>
            </a:r>
            <a:r>
              <a:rPr lang="en-US" sz="750" dirty="0" smtClean="0">
                <a:latin typeface="Helvetica" charset="0"/>
                <a:ea typeface="Helvetica" charset="0"/>
                <a:cs typeface="Helvetica" charset="0"/>
              </a:rPr>
              <a:t>HPC-ABDS)</a:t>
            </a:r>
            <a:endParaRPr lang="en-US" sz="750" dirty="0">
              <a:latin typeface="Helvetica" charset="0"/>
              <a:ea typeface="Helvetica" charset="0"/>
              <a:cs typeface="Helvetica" charset="0"/>
            </a:endParaRPr>
          </a:p>
        </p:txBody>
      </p:sp>
      <p:sp>
        <p:nvSpPr>
          <p:cNvPr id="67" name="Bent Arrow 66"/>
          <p:cNvSpPr/>
          <p:nvPr/>
        </p:nvSpPr>
        <p:spPr bwMode="auto">
          <a:xfrm rot="5400000" flipH="1">
            <a:off x="7735815" y="3223500"/>
            <a:ext cx="112426" cy="99964"/>
          </a:xfrm>
          <a:prstGeom prst="ben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1100138" rtl="0" eaLnBrk="1" fontAlgn="base" latinLnBrk="0" hangingPunct="1">
              <a:lnSpc>
                <a:spcPct val="100000"/>
              </a:lnSpc>
              <a:spcBef>
                <a:spcPct val="0"/>
              </a:spcBef>
              <a:spcAft>
                <a:spcPct val="0"/>
              </a:spcAft>
              <a:buClrTx/>
              <a:buSzTx/>
              <a:buFontTx/>
              <a:buNone/>
              <a:tabLst/>
            </a:pPr>
            <a:endParaRPr kumimoji="0" lang="en-US" sz="2900" b="0" i="0" u="none" strike="noStrike" cap="none" normalizeH="0" baseline="0" smtClean="0">
              <a:ln>
                <a:noFill/>
              </a:ln>
              <a:solidFill>
                <a:schemeClr val="tx1"/>
              </a:solidFill>
              <a:effectLst/>
              <a:latin typeface="Times New Roman" pitchFamily="27" charset="0"/>
            </a:endParaRPr>
          </a:p>
        </p:txBody>
      </p:sp>
      <p:sp>
        <p:nvSpPr>
          <p:cNvPr id="68" name="TextBox 67"/>
          <p:cNvSpPr txBox="1"/>
          <p:nvPr/>
        </p:nvSpPr>
        <p:spPr>
          <a:xfrm>
            <a:off x="4622760" y="4579769"/>
            <a:ext cx="2135125" cy="323165"/>
          </a:xfrm>
          <a:prstGeom prst="rect">
            <a:avLst/>
          </a:prstGeom>
          <a:noFill/>
        </p:spPr>
        <p:txBody>
          <a:bodyPr wrap="square" rtlCol="0">
            <a:spAutoFit/>
          </a:bodyPr>
          <a:lstStyle/>
          <a:p>
            <a:pPr algn="ctr"/>
            <a:r>
              <a:rPr lang="en-US" sz="750" dirty="0">
                <a:latin typeface="Helvetica" charset="0"/>
                <a:ea typeface="Helvetica" charset="0"/>
                <a:cs typeface="Helvetica" charset="0"/>
              </a:rPr>
              <a:t>Hadoop Comparison by Server </a:t>
            </a:r>
            <a:r>
              <a:rPr lang="en-US" sz="750" smtClean="0">
                <a:latin typeface="Helvetica" charset="0"/>
                <a:ea typeface="Helvetica" charset="0"/>
                <a:cs typeface="Helvetica" charset="0"/>
              </a:rPr>
              <a:t>Size Recommendation</a:t>
            </a:r>
            <a:endParaRPr lang="en-US" sz="750" dirty="0">
              <a:latin typeface="Helvetica" charset="0"/>
              <a:ea typeface="Helvetica" charset="0"/>
              <a:cs typeface="Helvetica" charset="0"/>
            </a:endParaRPr>
          </a:p>
        </p:txBody>
      </p:sp>
      <p:pic>
        <p:nvPicPr>
          <p:cNvPr id="69" name="Picture 13"/>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494655" y="5375763"/>
            <a:ext cx="1879600" cy="961109"/>
          </a:xfrm>
          <a:prstGeom prst="rect">
            <a:avLst/>
          </a:prstGeom>
          <a:noFill/>
          <a:ln w="31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
        <p:nvSpPr>
          <p:cNvPr id="70" name="TextBox 12"/>
          <p:cNvSpPr txBox="1">
            <a:spLocks noChangeArrowheads="1"/>
          </p:cNvSpPr>
          <p:nvPr/>
        </p:nvSpPr>
        <p:spPr bwMode="auto">
          <a:xfrm>
            <a:off x="2489709" y="6345656"/>
            <a:ext cx="2054225"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x-none" sz="750" dirty="0">
                <a:latin typeface="Helvetica" charset="0"/>
                <a:ea typeface="Helvetica" charset="0"/>
                <a:cs typeface="Helvetica" charset="0"/>
              </a:rPr>
              <a:t>Dependency Map Example for </a:t>
            </a:r>
            <a:r>
              <a:rPr lang="en-US" altLang="x-none" sz="750" dirty="0" err="1">
                <a:latin typeface="Helvetica" charset="0"/>
                <a:ea typeface="Helvetica" charset="0"/>
                <a:cs typeface="Helvetica" charset="0"/>
              </a:rPr>
              <a:t>Tensorflow</a:t>
            </a:r>
            <a:r>
              <a:rPr lang="en-US" altLang="x-none" sz="750">
                <a:latin typeface="Helvetica" charset="0"/>
                <a:ea typeface="Helvetica" charset="0"/>
                <a:cs typeface="Helvetica" charset="0"/>
              </a:rPr>
              <a:t> Implementation of ”BEGAN”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001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27"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1100138" rtl="0" eaLnBrk="1" fontAlgn="base" latinLnBrk="0" hangingPunct="1">
          <a:lnSpc>
            <a:spcPct val="100000"/>
          </a:lnSpc>
          <a:spcBef>
            <a:spcPct val="0"/>
          </a:spcBef>
          <a:spcAft>
            <a:spcPct val="0"/>
          </a:spcAft>
          <a:buClrTx/>
          <a:buSzTx/>
          <a:buFontTx/>
          <a:buNone/>
          <a:tabLst/>
          <a:defRPr kumimoji="0" lang="en-US" sz="2900" b="0" i="0" u="none" strike="noStrike" cap="none" normalizeH="0" baseline="0" smtClean="0">
            <a:ln>
              <a:noFill/>
            </a:ln>
            <a:solidFill>
              <a:schemeClr val="tx1"/>
            </a:solidFill>
            <a:effectLst/>
            <a:latin typeface="Times New Roman" pitchFamily="27" charset="0"/>
          </a:defRPr>
        </a:defPPr>
      </a:lstStyle>
    </a:lnDef>
  </a:objectDefaults>
  <a:extraClrSchemeLst>
    <a:extraClrScheme>
      <a:clrScheme name="Blank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2583</TotalTime>
  <Words>461</Words>
  <Application>Microsoft Macintosh PowerPoint</Application>
  <PresentationFormat>Custom</PresentationFormat>
  <Paragraphs>50</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Constantia</vt:lpstr>
      <vt:lpstr>MS PGothic</vt:lpstr>
      <vt:lpstr>Arial</vt:lpstr>
      <vt:lpstr>Helvetica</vt:lpstr>
      <vt:lpstr>Times New Roman</vt:lpstr>
      <vt:lpstr>Blank</vt:lpstr>
      <vt:lpstr>PowerPoint Presentation</vt:lpstr>
    </vt:vector>
  </TitlesOfParts>
  <Manager/>
  <Company>Calvin College</Company>
  <LinksUpToDate>false</LinksUpToDate>
  <SharedDoc>false</SharedDoc>
  <HyperlinkBase/>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32x40 CMS POSTER TEMPLATE 2015</dc:title>
  <dc:subject/>
  <dc:creator>Victoria Seaburg</dc:creator>
  <cp:keywords/>
  <dc:description/>
  <cp:lastModifiedBy>Hyungro Lee</cp:lastModifiedBy>
  <cp:revision>84</cp:revision>
  <cp:lastPrinted>2017-05-30T09:30:08Z</cp:lastPrinted>
  <dcterms:created xsi:type="dcterms:W3CDTF">2011-04-04T18:01:39Z</dcterms:created>
  <dcterms:modified xsi:type="dcterms:W3CDTF">2017-05-31T19:25:33Z</dcterms:modified>
  <cp:category/>
</cp:coreProperties>
</file>