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Default Extension="emf" ContentType="image/x-emf"/>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diagrams/drawing3.xml" ContentType="application/vnd.ms-office.drawingml.diagramDrawing+xml"/>
  <Override PartName="/ppt/diagrams/quickStyle4.xml" ContentType="application/vnd.openxmlformats-officedocument.drawingml.diagramStyl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4"/>
  </p:notesMasterIdLst>
  <p:sldIdLst>
    <p:sldId id="256" r:id="rId2"/>
    <p:sldId id="289" r:id="rId3"/>
    <p:sldId id="268" r:id="rId4"/>
    <p:sldId id="269" r:id="rId5"/>
    <p:sldId id="270" r:id="rId6"/>
    <p:sldId id="271" r:id="rId7"/>
    <p:sldId id="272" r:id="rId8"/>
    <p:sldId id="273" r:id="rId9"/>
    <p:sldId id="274" r:id="rId10"/>
    <p:sldId id="275" r:id="rId11"/>
    <p:sldId id="28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58" r:id="rId25"/>
    <p:sldId id="259" r:id="rId26"/>
    <p:sldId id="260" r:id="rId27"/>
    <p:sldId id="261" r:id="rId28"/>
    <p:sldId id="262" r:id="rId29"/>
    <p:sldId id="263" r:id="rId30"/>
    <p:sldId id="264" r:id="rId31"/>
    <p:sldId id="265" r:id="rId32"/>
    <p:sldId id="26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5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020B4-D88F-9943-ACB6-98EF6CDF6068}"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en-US"/>
        </a:p>
      </dgm:t>
    </dgm:pt>
    <dgm:pt modelId="{E7A84B57-CD7E-FE41-BC32-347BCC0999CC}">
      <dgm:prSet phldrT="[Text]"/>
      <dgm:spPr/>
      <dgm:t>
        <a:bodyPr/>
        <a:lstStyle/>
        <a:p>
          <a:r>
            <a:rPr lang="en-US" dirty="0" smtClean="0"/>
            <a:t>Hardware</a:t>
          </a:r>
          <a:endParaRPr lang="en-US" dirty="0"/>
        </a:p>
      </dgm:t>
    </dgm:pt>
    <dgm:pt modelId="{8555C753-FA74-C841-A2E9-B36087CA14CF}" type="parTrans" cxnId="{45BBE3BA-C5DD-F047-B147-6EFAC21BB2C8}">
      <dgm:prSet/>
      <dgm:spPr/>
      <dgm:t>
        <a:bodyPr/>
        <a:lstStyle/>
        <a:p>
          <a:endParaRPr lang="en-US"/>
        </a:p>
      </dgm:t>
    </dgm:pt>
    <dgm:pt modelId="{8CF8E722-9B3E-AC4F-91D3-4270296ADD51}" type="sibTrans" cxnId="{45BBE3BA-C5DD-F047-B147-6EFAC21BB2C8}">
      <dgm:prSet/>
      <dgm:spPr/>
      <dgm:t>
        <a:bodyPr/>
        <a:lstStyle/>
        <a:p>
          <a:endParaRPr lang="en-US"/>
        </a:p>
      </dgm:t>
    </dgm:pt>
    <dgm:pt modelId="{6BE15977-B8D4-E44C-AC22-78D808D3A5B7}">
      <dgm:prSet phldrT="[Text]"/>
      <dgm:spPr/>
      <dgm:t>
        <a:bodyPr/>
        <a:lstStyle/>
        <a:p>
          <a:r>
            <a:rPr lang="en-US" dirty="0" smtClean="0"/>
            <a:t>Processor</a:t>
          </a:r>
          <a:endParaRPr lang="en-US" dirty="0"/>
        </a:p>
      </dgm:t>
    </dgm:pt>
    <dgm:pt modelId="{6A619CA5-7D11-3B41-BEDE-0FD7AEB40F46}" type="parTrans" cxnId="{EDFD76C2-E27B-5F4F-ABE0-4264EDE6CEAD}">
      <dgm:prSet/>
      <dgm:spPr/>
      <dgm:t>
        <a:bodyPr/>
        <a:lstStyle/>
        <a:p>
          <a:endParaRPr lang="en-US"/>
        </a:p>
      </dgm:t>
    </dgm:pt>
    <dgm:pt modelId="{DA479D9E-C913-1643-AF34-6C3F24AD8F6B}" type="sibTrans" cxnId="{EDFD76C2-E27B-5F4F-ABE0-4264EDE6CEAD}">
      <dgm:prSet/>
      <dgm:spPr/>
      <dgm:t>
        <a:bodyPr/>
        <a:lstStyle/>
        <a:p>
          <a:endParaRPr lang="en-US"/>
        </a:p>
      </dgm:t>
    </dgm:pt>
    <dgm:pt modelId="{1ED3C913-C1DA-764A-9146-364BEB511BDA}">
      <dgm:prSet phldrT="[Text]"/>
      <dgm:spPr/>
      <dgm:t>
        <a:bodyPr/>
        <a:lstStyle/>
        <a:p>
          <a:r>
            <a:rPr lang="en-US" dirty="0" smtClean="0"/>
            <a:t>Software</a:t>
          </a:r>
          <a:endParaRPr lang="en-US" dirty="0"/>
        </a:p>
      </dgm:t>
    </dgm:pt>
    <dgm:pt modelId="{D1A1BD01-CDFE-4F42-A06C-8CEDC1440150}" type="parTrans" cxnId="{8B3C54AC-0A08-1A47-8ECD-B83E34D31D61}">
      <dgm:prSet/>
      <dgm:spPr/>
      <dgm:t>
        <a:bodyPr/>
        <a:lstStyle/>
        <a:p>
          <a:endParaRPr lang="en-US"/>
        </a:p>
      </dgm:t>
    </dgm:pt>
    <dgm:pt modelId="{76A92A1D-BC1C-FF4E-B32A-21C1D86FD475}" type="sibTrans" cxnId="{8B3C54AC-0A08-1A47-8ECD-B83E34D31D61}">
      <dgm:prSet/>
      <dgm:spPr/>
      <dgm:t>
        <a:bodyPr/>
        <a:lstStyle/>
        <a:p>
          <a:endParaRPr lang="en-US"/>
        </a:p>
      </dgm:t>
    </dgm:pt>
    <dgm:pt modelId="{425AD870-B91D-EA4E-857A-F184DF985399}">
      <dgm:prSet phldrT="[Text]"/>
      <dgm:spPr/>
      <dgm:t>
        <a:bodyPr/>
        <a:lstStyle/>
        <a:p>
          <a:r>
            <a:rPr lang="en-US" dirty="0" smtClean="0"/>
            <a:t>Behavior</a:t>
          </a:r>
          <a:endParaRPr lang="en-US" dirty="0"/>
        </a:p>
      </dgm:t>
    </dgm:pt>
    <dgm:pt modelId="{3354BD82-8117-9648-BDDA-E0DD8E6E907D}" type="parTrans" cxnId="{09C2B230-1AE4-4742-B441-8AD03054F98D}">
      <dgm:prSet/>
      <dgm:spPr/>
      <dgm:t>
        <a:bodyPr/>
        <a:lstStyle/>
        <a:p>
          <a:endParaRPr lang="en-US"/>
        </a:p>
      </dgm:t>
    </dgm:pt>
    <dgm:pt modelId="{8F833183-1D27-DD45-B875-2B3382E3B4F0}" type="sibTrans" cxnId="{09C2B230-1AE4-4742-B441-8AD03054F98D}">
      <dgm:prSet/>
      <dgm:spPr/>
      <dgm:t>
        <a:bodyPr/>
        <a:lstStyle/>
        <a:p>
          <a:endParaRPr lang="en-US"/>
        </a:p>
      </dgm:t>
    </dgm:pt>
    <dgm:pt modelId="{BA0CFD01-E1B8-E945-830D-8160149DB232}">
      <dgm:prSet phldrT="[Text]"/>
      <dgm:spPr/>
      <dgm:t>
        <a:bodyPr/>
        <a:lstStyle/>
        <a:p>
          <a:r>
            <a:rPr lang="en-US" dirty="0" smtClean="0"/>
            <a:t>Environment</a:t>
          </a:r>
          <a:endParaRPr lang="en-US" dirty="0"/>
        </a:p>
      </dgm:t>
    </dgm:pt>
    <dgm:pt modelId="{94DF632C-ACFE-AC4E-8EC1-D96F503682E0}" type="parTrans" cxnId="{12677FF8-525C-A74F-8D53-3E94370BD49C}">
      <dgm:prSet/>
      <dgm:spPr/>
      <dgm:t>
        <a:bodyPr/>
        <a:lstStyle/>
        <a:p>
          <a:endParaRPr lang="en-US"/>
        </a:p>
      </dgm:t>
    </dgm:pt>
    <dgm:pt modelId="{D19B7191-BFD0-BD4F-881D-67AF72D3A806}" type="sibTrans" cxnId="{12677FF8-525C-A74F-8D53-3E94370BD49C}">
      <dgm:prSet/>
      <dgm:spPr/>
      <dgm:t>
        <a:bodyPr/>
        <a:lstStyle/>
        <a:p>
          <a:endParaRPr lang="en-US"/>
        </a:p>
      </dgm:t>
    </dgm:pt>
    <dgm:pt modelId="{6985DD90-53B2-6C4D-992B-0F46AB1BC9B8}">
      <dgm:prSet phldrT="[Text]"/>
      <dgm:spPr/>
      <dgm:t>
        <a:bodyPr/>
        <a:lstStyle/>
        <a:p>
          <a:r>
            <a:rPr lang="en-US" dirty="0" smtClean="0"/>
            <a:t>Building</a:t>
          </a:r>
          <a:endParaRPr lang="en-US" dirty="0"/>
        </a:p>
      </dgm:t>
    </dgm:pt>
    <dgm:pt modelId="{01A4BB2D-7ABA-5446-A106-E50DC54537EB}" type="parTrans" cxnId="{9EFEF102-D73D-4C44-8B7C-FAC56AB05C43}">
      <dgm:prSet/>
      <dgm:spPr/>
      <dgm:t>
        <a:bodyPr/>
        <a:lstStyle/>
        <a:p>
          <a:endParaRPr lang="en-US"/>
        </a:p>
      </dgm:t>
    </dgm:pt>
    <dgm:pt modelId="{7540D25F-BFB7-0348-AF5C-C112041403AA}" type="sibTrans" cxnId="{9EFEF102-D73D-4C44-8B7C-FAC56AB05C43}">
      <dgm:prSet/>
      <dgm:spPr/>
      <dgm:t>
        <a:bodyPr/>
        <a:lstStyle/>
        <a:p>
          <a:endParaRPr lang="en-US"/>
        </a:p>
      </dgm:t>
    </dgm:pt>
    <dgm:pt modelId="{B90D222B-266A-794E-A18B-EC3346E40DFA}">
      <dgm:prSet phldrT="[Text]"/>
      <dgm:spPr/>
      <dgm:t>
        <a:bodyPr/>
        <a:lstStyle/>
        <a:p>
          <a:r>
            <a:rPr lang="en-US" dirty="0" smtClean="0"/>
            <a:t>Disk</a:t>
          </a:r>
          <a:endParaRPr lang="en-US" dirty="0"/>
        </a:p>
      </dgm:t>
    </dgm:pt>
    <dgm:pt modelId="{D97F6A27-AB33-4447-8E9E-59F0AC45D89F}" type="parTrans" cxnId="{FC055D83-7B9F-D447-A366-8BE2963A7995}">
      <dgm:prSet/>
      <dgm:spPr/>
      <dgm:t>
        <a:bodyPr/>
        <a:lstStyle/>
        <a:p>
          <a:endParaRPr lang="en-US"/>
        </a:p>
      </dgm:t>
    </dgm:pt>
    <dgm:pt modelId="{7E8D07AB-171D-E74F-8CE3-4D0182ADBD22}" type="sibTrans" cxnId="{FC055D83-7B9F-D447-A366-8BE2963A7995}">
      <dgm:prSet/>
      <dgm:spPr/>
      <dgm:t>
        <a:bodyPr/>
        <a:lstStyle/>
        <a:p>
          <a:endParaRPr lang="en-US"/>
        </a:p>
      </dgm:t>
    </dgm:pt>
    <dgm:pt modelId="{BCDAB243-EBC2-E842-BE09-FD2413800121}">
      <dgm:prSet phldrT="[Text]"/>
      <dgm:spPr/>
      <dgm:t>
        <a:bodyPr/>
        <a:lstStyle/>
        <a:p>
          <a:r>
            <a:rPr lang="en-US" dirty="0" smtClean="0"/>
            <a:t>HVAC</a:t>
          </a:r>
          <a:endParaRPr lang="en-US" dirty="0"/>
        </a:p>
      </dgm:t>
    </dgm:pt>
    <dgm:pt modelId="{57919755-4885-F54F-ADC3-1C1D5A2A3EEB}" type="parTrans" cxnId="{595133EA-D7A4-F14A-B059-6A4FBC90047A}">
      <dgm:prSet/>
      <dgm:spPr/>
      <dgm:t>
        <a:bodyPr/>
        <a:lstStyle/>
        <a:p>
          <a:endParaRPr lang="en-US"/>
        </a:p>
      </dgm:t>
    </dgm:pt>
    <dgm:pt modelId="{E2C0F0FE-71C0-2040-9879-9D7E7C4550E7}" type="sibTrans" cxnId="{595133EA-D7A4-F14A-B059-6A4FBC90047A}">
      <dgm:prSet/>
      <dgm:spPr/>
      <dgm:t>
        <a:bodyPr/>
        <a:lstStyle/>
        <a:p>
          <a:endParaRPr lang="en-US"/>
        </a:p>
      </dgm:t>
    </dgm:pt>
    <dgm:pt modelId="{3A5AAB9E-3DBA-4F40-AC19-3B77D7FA47F1}">
      <dgm:prSet phldrT="[Text]"/>
      <dgm:spPr/>
      <dgm:t>
        <a:bodyPr/>
        <a:lstStyle/>
        <a:p>
          <a:endParaRPr lang="en-US" dirty="0"/>
        </a:p>
      </dgm:t>
    </dgm:pt>
    <dgm:pt modelId="{B6428B83-521D-7545-9C54-BFF5C42AE059}" type="parTrans" cxnId="{37014700-1CF3-B54C-94BA-95161A68AFDF}">
      <dgm:prSet/>
      <dgm:spPr/>
      <dgm:t>
        <a:bodyPr/>
        <a:lstStyle/>
        <a:p>
          <a:endParaRPr lang="en-US"/>
        </a:p>
      </dgm:t>
    </dgm:pt>
    <dgm:pt modelId="{082B6451-430F-4D45-B82D-14D9AB9376F4}" type="sibTrans" cxnId="{37014700-1CF3-B54C-94BA-95161A68AFDF}">
      <dgm:prSet/>
      <dgm:spPr/>
      <dgm:t>
        <a:bodyPr/>
        <a:lstStyle/>
        <a:p>
          <a:endParaRPr lang="en-US"/>
        </a:p>
      </dgm:t>
    </dgm:pt>
    <dgm:pt modelId="{5F2F3EF6-1D97-F948-807F-5156583BB992}">
      <dgm:prSet phldrT="[Text]"/>
      <dgm:spPr/>
      <dgm:t>
        <a:bodyPr/>
        <a:lstStyle/>
        <a:p>
          <a:r>
            <a:rPr lang="en-US" dirty="0" smtClean="0"/>
            <a:t>Education</a:t>
          </a:r>
          <a:endParaRPr lang="en-US" dirty="0"/>
        </a:p>
      </dgm:t>
    </dgm:pt>
    <dgm:pt modelId="{E03BD70B-3A2E-4347-9590-9F506DD70E83}" type="parTrans" cxnId="{83A3804E-711D-2A43-95E5-B94A924902BB}">
      <dgm:prSet/>
      <dgm:spPr/>
      <dgm:t>
        <a:bodyPr/>
        <a:lstStyle/>
        <a:p>
          <a:endParaRPr lang="en-US"/>
        </a:p>
      </dgm:t>
    </dgm:pt>
    <dgm:pt modelId="{C55CE5A8-CFE9-C145-A3D6-29BE8E44E170}" type="sibTrans" cxnId="{83A3804E-711D-2A43-95E5-B94A924902BB}">
      <dgm:prSet/>
      <dgm:spPr/>
      <dgm:t>
        <a:bodyPr/>
        <a:lstStyle/>
        <a:p>
          <a:endParaRPr lang="en-US"/>
        </a:p>
      </dgm:t>
    </dgm:pt>
    <dgm:pt modelId="{EBAA03D3-E673-C440-94ED-429EAEE7BE3E}">
      <dgm:prSet phldrT="[Text]"/>
      <dgm:spPr/>
      <dgm:t>
        <a:bodyPr/>
        <a:lstStyle/>
        <a:p>
          <a:r>
            <a:rPr lang="en-US" dirty="0" smtClean="0"/>
            <a:t>Shutdown</a:t>
          </a:r>
          <a:endParaRPr lang="en-US" dirty="0"/>
        </a:p>
      </dgm:t>
    </dgm:pt>
    <dgm:pt modelId="{194CF85E-56D9-B94C-AF9D-4D4B65975D04}" type="parTrans" cxnId="{DD83C03A-AB2D-1147-97D0-8B85AA14AEA1}">
      <dgm:prSet/>
      <dgm:spPr/>
      <dgm:t>
        <a:bodyPr/>
        <a:lstStyle/>
        <a:p>
          <a:endParaRPr lang="en-US"/>
        </a:p>
      </dgm:t>
    </dgm:pt>
    <dgm:pt modelId="{F3AAD096-9267-774B-AEDC-EDCD28752446}" type="sibTrans" cxnId="{DD83C03A-AB2D-1147-97D0-8B85AA14AEA1}">
      <dgm:prSet/>
      <dgm:spPr/>
      <dgm:t>
        <a:bodyPr/>
        <a:lstStyle/>
        <a:p>
          <a:endParaRPr lang="en-US"/>
        </a:p>
      </dgm:t>
    </dgm:pt>
    <dgm:pt modelId="{9061AC93-5571-274A-878E-B0802EC12522}">
      <dgm:prSet phldrT="[Text]"/>
      <dgm:spPr/>
      <dgm:t>
        <a:bodyPr/>
        <a:lstStyle/>
        <a:p>
          <a:r>
            <a:rPr lang="en-US" dirty="0" smtClean="0"/>
            <a:t>Migration</a:t>
          </a:r>
          <a:endParaRPr lang="en-US" dirty="0"/>
        </a:p>
      </dgm:t>
    </dgm:pt>
    <dgm:pt modelId="{8DA0D2A3-4376-F945-8E79-93220C37F319}" type="parTrans" cxnId="{7ABC532A-3AF0-2A49-BFFA-2A14D1458527}">
      <dgm:prSet/>
      <dgm:spPr/>
      <dgm:t>
        <a:bodyPr/>
        <a:lstStyle/>
        <a:p>
          <a:endParaRPr lang="en-US"/>
        </a:p>
      </dgm:t>
    </dgm:pt>
    <dgm:pt modelId="{4C74FE57-2E15-3F48-BB11-6231A6A5ED26}" type="sibTrans" cxnId="{7ABC532A-3AF0-2A49-BFFA-2A14D1458527}">
      <dgm:prSet/>
      <dgm:spPr/>
      <dgm:t>
        <a:bodyPr/>
        <a:lstStyle/>
        <a:p>
          <a:endParaRPr lang="en-US"/>
        </a:p>
      </dgm:t>
    </dgm:pt>
    <dgm:pt modelId="{278B934A-E269-C54C-9E41-6C96CE10CD21}">
      <dgm:prSet phldrT="[Text]"/>
      <dgm:spPr/>
      <dgm:t>
        <a:bodyPr/>
        <a:lstStyle/>
        <a:p>
          <a:r>
            <a:rPr lang="en-US" dirty="0" smtClean="0"/>
            <a:t>Rack design</a:t>
          </a:r>
          <a:endParaRPr lang="en-US" dirty="0"/>
        </a:p>
      </dgm:t>
    </dgm:pt>
    <dgm:pt modelId="{ED3B76A0-DA8C-0045-B66F-7D2928F30792}" type="parTrans" cxnId="{951F51DF-DB6C-1B45-9A81-17C5B9E3C902}">
      <dgm:prSet/>
      <dgm:spPr/>
      <dgm:t>
        <a:bodyPr/>
        <a:lstStyle/>
        <a:p>
          <a:endParaRPr lang="en-US"/>
        </a:p>
      </dgm:t>
    </dgm:pt>
    <dgm:pt modelId="{D22AF6F9-4B7A-C44F-811B-0263BC75BB2C}" type="sibTrans" cxnId="{951F51DF-DB6C-1B45-9A81-17C5B9E3C902}">
      <dgm:prSet/>
      <dgm:spPr/>
      <dgm:t>
        <a:bodyPr/>
        <a:lstStyle/>
        <a:p>
          <a:endParaRPr lang="en-US"/>
        </a:p>
      </dgm:t>
    </dgm:pt>
    <dgm:pt modelId="{E25A35C6-BE4F-EB4D-AA04-244D438B76A7}">
      <dgm:prSet phldrT="[Text]"/>
      <dgm:spPr/>
      <dgm:t>
        <a:bodyPr/>
        <a:lstStyle/>
        <a:p>
          <a:r>
            <a:rPr lang="en-US" dirty="0" smtClean="0"/>
            <a:t>GPGPU</a:t>
          </a:r>
          <a:endParaRPr lang="en-US" dirty="0"/>
        </a:p>
      </dgm:t>
    </dgm:pt>
    <dgm:pt modelId="{491C7516-9B2C-C440-AF3F-0964E1C80B8E}" type="parTrans" cxnId="{D844E5E1-FDD2-ED48-AA0D-B7D635EFD0F0}">
      <dgm:prSet/>
      <dgm:spPr/>
      <dgm:t>
        <a:bodyPr/>
        <a:lstStyle/>
        <a:p>
          <a:endParaRPr lang="en-US"/>
        </a:p>
      </dgm:t>
    </dgm:pt>
    <dgm:pt modelId="{944F3737-EBE0-F043-9C43-2324D59A3BE3}" type="sibTrans" cxnId="{D844E5E1-FDD2-ED48-AA0D-B7D635EFD0F0}">
      <dgm:prSet/>
      <dgm:spPr/>
      <dgm:t>
        <a:bodyPr/>
        <a:lstStyle/>
        <a:p>
          <a:endParaRPr lang="en-US"/>
        </a:p>
      </dgm:t>
    </dgm:pt>
    <dgm:pt modelId="{5CFFC25E-04B6-C34E-99C2-79D7FCC1065D}">
      <dgm:prSet phldrT="[Text]"/>
      <dgm:spPr/>
      <dgm:t>
        <a:bodyPr/>
        <a:lstStyle/>
        <a:p>
          <a:r>
            <a:rPr lang="en-US" dirty="0" err="1" smtClean="0"/>
            <a:t>GreenSaaS/SaaI</a:t>
          </a:r>
          <a:endParaRPr lang="en-US" dirty="0"/>
        </a:p>
      </dgm:t>
    </dgm:pt>
    <dgm:pt modelId="{2F7DD930-C37B-754B-8E42-79B433E285C7}" type="parTrans" cxnId="{29ADF18A-4F74-C940-BA62-9D92364FE3D8}">
      <dgm:prSet/>
      <dgm:spPr/>
      <dgm:t>
        <a:bodyPr/>
        <a:lstStyle/>
        <a:p>
          <a:endParaRPr lang="en-US"/>
        </a:p>
      </dgm:t>
    </dgm:pt>
    <dgm:pt modelId="{A3D9E5D1-5A4A-524A-835E-D42DE3BBABBE}" type="sibTrans" cxnId="{29ADF18A-4F74-C940-BA62-9D92364FE3D8}">
      <dgm:prSet/>
      <dgm:spPr/>
      <dgm:t>
        <a:bodyPr/>
        <a:lstStyle/>
        <a:p>
          <a:endParaRPr lang="en-US"/>
        </a:p>
      </dgm:t>
    </dgm:pt>
    <dgm:pt modelId="{92F098BC-BBC4-4B44-B1CE-6FBD35111DD2}">
      <dgm:prSet phldrT="[Text]"/>
      <dgm:spPr/>
      <dgm:t>
        <a:bodyPr/>
        <a:lstStyle/>
        <a:p>
          <a:r>
            <a:rPr lang="en-US" dirty="0" smtClean="0"/>
            <a:t>Policies</a:t>
          </a:r>
          <a:endParaRPr lang="en-US" dirty="0"/>
        </a:p>
      </dgm:t>
    </dgm:pt>
    <dgm:pt modelId="{13762001-ADEE-6644-9DDB-B80C7101FC24}" type="parTrans" cxnId="{56C8569D-4774-854B-A282-5A0EAB4604D8}">
      <dgm:prSet/>
      <dgm:spPr/>
      <dgm:t>
        <a:bodyPr/>
        <a:lstStyle/>
        <a:p>
          <a:endParaRPr lang="en-US"/>
        </a:p>
      </dgm:t>
    </dgm:pt>
    <dgm:pt modelId="{F3EA76B1-FA14-E944-8490-515B700F0F5A}" type="sibTrans" cxnId="{56C8569D-4774-854B-A282-5A0EAB4604D8}">
      <dgm:prSet/>
      <dgm:spPr/>
      <dgm:t>
        <a:bodyPr/>
        <a:lstStyle/>
        <a:p>
          <a:endParaRPr lang="en-US"/>
        </a:p>
      </dgm:t>
    </dgm:pt>
    <dgm:pt modelId="{3218647F-5EB9-5847-A33B-2EBEF4E62D20}">
      <dgm:prSet phldrT="[Text]"/>
      <dgm:spPr/>
      <dgm:t>
        <a:bodyPr/>
        <a:lstStyle/>
        <a:p>
          <a:r>
            <a:rPr lang="en-US" dirty="0" smtClean="0"/>
            <a:t>Scheduling</a:t>
          </a:r>
          <a:endParaRPr lang="en-US" dirty="0"/>
        </a:p>
      </dgm:t>
    </dgm:pt>
    <dgm:pt modelId="{9E8788D7-F7F0-6942-AFC1-E97C00A9C558}" type="parTrans" cxnId="{6F162891-435E-D44F-860A-77FB803183C7}">
      <dgm:prSet/>
      <dgm:spPr/>
      <dgm:t>
        <a:bodyPr/>
        <a:lstStyle/>
        <a:p>
          <a:endParaRPr lang="en-US"/>
        </a:p>
      </dgm:t>
    </dgm:pt>
    <dgm:pt modelId="{22344C47-469E-9F4A-841C-A76027530A40}" type="sibTrans" cxnId="{6F162891-435E-D44F-860A-77FB803183C7}">
      <dgm:prSet/>
      <dgm:spPr/>
      <dgm:t>
        <a:bodyPr/>
        <a:lstStyle/>
        <a:p>
          <a:endParaRPr lang="en-US"/>
        </a:p>
      </dgm:t>
    </dgm:pt>
    <dgm:pt modelId="{A671A9C2-D5B1-7047-96D5-2F8FB56D4020}">
      <dgm:prSet phldrT="[Text]"/>
      <dgm:spPr/>
      <dgm:t>
        <a:bodyPr/>
        <a:lstStyle/>
        <a:p>
          <a:r>
            <a:rPr lang="en-US" dirty="0" smtClean="0"/>
            <a:t>People</a:t>
          </a:r>
          <a:endParaRPr lang="en-US" dirty="0"/>
        </a:p>
      </dgm:t>
    </dgm:pt>
    <dgm:pt modelId="{2AAEC66B-E1FA-2A47-BE38-91DB7F97446B}" type="parTrans" cxnId="{595DEC43-3333-F747-ADB7-347719A47E8A}">
      <dgm:prSet/>
      <dgm:spPr/>
      <dgm:t>
        <a:bodyPr/>
        <a:lstStyle/>
        <a:p>
          <a:endParaRPr lang="en-US"/>
        </a:p>
      </dgm:t>
    </dgm:pt>
    <dgm:pt modelId="{6D5A39D9-795D-FD4E-A98E-376B160B6A2C}" type="sibTrans" cxnId="{595DEC43-3333-F747-ADB7-347719A47E8A}">
      <dgm:prSet/>
      <dgm:spPr/>
      <dgm:t>
        <a:bodyPr/>
        <a:lstStyle/>
        <a:p>
          <a:endParaRPr lang="en-US"/>
        </a:p>
      </dgm:t>
    </dgm:pt>
    <dgm:pt modelId="{CC6C1F51-F61A-A047-A5C0-3ED22360285C}">
      <dgm:prSet phldrT="[Text]"/>
      <dgm:spPr/>
      <dgm:t>
        <a:bodyPr/>
        <a:lstStyle/>
        <a:p>
          <a:r>
            <a:rPr lang="en-US" dirty="0" smtClean="0"/>
            <a:t>(Metrics)</a:t>
          </a:r>
          <a:endParaRPr lang="en-US" dirty="0"/>
        </a:p>
      </dgm:t>
    </dgm:pt>
    <dgm:pt modelId="{B45D18D1-65E6-FE44-8943-4D7486DFD276}" type="parTrans" cxnId="{6FB14002-42A5-D04F-833C-9120D9F525A1}">
      <dgm:prSet/>
      <dgm:spPr/>
      <dgm:t>
        <a:bodyPr/>
        <a:lstStyle/>
        <a:p>
          <a:endParaRPr lang="en-US"/>
        </a:p>
      </dgm:t>
    </dgm:pt>
    <dgm:pt modelId="{E54E8F8D-748A-0B41-8D95-7C5750AA84FB}" type="sibTrans" cxnId="{6FB14002-42A5-D04F-833C-9120D9F525A1}">
      <dgm:prSet/>
      <dgm:spPr/>
      <dgm:t>
        <a:bodyPr/>
        <a:lstStyle/>
        <a:p>
          <a:endParaRPr lang="en-US"/>
        </a:p>
      </dgm:t>
    </dgm:pt>
    <dgm:pt modelId="{DC6ED625-D14F-434E-A56C-20A0723581D1}" type="pres">
      <dgm:prSet presAssocID="{388020B4-D88F-9943-ACB6-98EF6CDF6068}" presName="cycleMatrixDiagram" presStyleCnt="0">
        <dgm:presLayoutVars>
          <dgm:chMax val="1"/>
          <dgm:dir/>
          <dgm:animLvl val="lvl"/>
          <dgm:resizeHandles val="exact"/>
        </dgm:presLayoutVars>
      </dgm:prSet>
      <dgm:spPr/>
      <dgm:t>
        <a:bodyPr/>
        <a:lstStyle/>
        <a:p>
          <a:endParaRPr lang="en-US"/>
        </a:p>
      </dgm:t>
    </dgm:pt>
    <dgm:pt modelId="{2DECB81D-92C6-FD49-BBA5-95C07F7D0652}" type="pres">
      <dgm:prSet presAssocID="{388020B4-D88F-9943-ACB6-98EF6CDF6068}" presName="children" presStyleCnt="0"/>
      <dgm:spPr/>
      <dgm:t>
        <a:bodyPr/>
        <a:lstStyle/>
        <a:p>
          <a:endParaRPr lang="en-US"/>
        </a:p>
      </dgm:t>
    </dgm:pt>
    <dgm:pt modelId="{686E5FEA-1EA9-4F4A-B673-0B220602AE3E}" type="pres">
      <dgm:prSet presAssocID="{388020B4-D88F-9943-ACB6-98EF6CDF6068}" presName="child1group" presStyleCnt="0"/>
      <dgm:spPr/>
      <dgm:t>
        <a:bodyPr/>
        <a:lstStyle/>
        <a:p>
          <a:endParaRPr lang="en-US"/>
        </a:p>
      </dgm:t>
    </dgm:pt>
    <dgm:pt modelId="{20BACDE2-C5FA-3548-96DA-F9B8A67AF007}" type="pres">
      <dgm:prSet presAssocID="{388020B4-D88F-9943-ACB6-98EF6CDF6068}" presName="child1" presStyleLbl="bgAcc1" presStyleIdx="0" presStyleCnt="4"/>
      <dgm:spPr/>
      <dgm:t>
        <a:bodyPr/>
        <a:lstStyle/>
        <a:p>
          <a:endParaRPr lang="en-US"/>
        </a:p>
      </dgm:t>
    </dgm:pt>
    <dgm:pt modelId="{C2F65BE8-C720-E948-925D-79CE039C5E72}" type="pres">
      <dgm:prSet presAssocID="{388020B4-D88F-9943-ACB6-98EF6CDF6068}" presName="child1Text" presStyleLbl="bgAcc1" presStyleIdx="0" presStyleCnt="4">
        <dgm:presLayoutVars>
          <dgm:bulletEnabled val="1"/>
        </dgm:presLayoutVars>
      </dgm:prSet>
      <dgm:spPr/>
      <dgm:t>
        <a:bodyPr/>
        <a:lstStyle/>
        <a:p>
          <a:endParaRPr lang="en-US"/>
        </a:p>
      </dgm:t>
    </dgm:pt>
    <dgm:pt modelId="{C86CEBDE-F5A7-E348-B99E-3CB5C2A07775}" type="pres">
      <dgm:prSet presAssocID="{388020B4-D88F-9943-ACB6-98EF6CDF6068}" presName="child2group" presStyleCnt="0"/>
      <dgm:spPr/>
      <dgm:t>
        <a:bodyPr/>
        <a:lstStyle/>
        <a:p>
          <a:endParaRPr lang="en-US"/>
        </a:p>
      </dgm:t>
    </dgm:pt>
    <dgm:pt modelId="{39ACC9C5-3615-6741-93DC-4038D9105BBE}" type="pres">
      <dgm:prSet presAssocID="{388020B4-D88F-9943-ACB6-98EF6CDF6068}" presName="child2" presStyleLbl="bgAcc1" presStyleIdx="1" presStyleCnt="4"/>
      <dgm:spPr/>
      <dgm:t>
        <a:bodyPr/>
        <a:lstStyle/>
        <a:p>
          <a:endParaRPr lang="en-US"/>
        </a:p>
      </dgm:t>
    </dgm:pt>
    <dgm:pt modelId="{FD23FC1F-49ED-D24E-96E6-019EF60F001C}" type="pres">
      <dgm:prSet presAssocID="{388020B4-D88F-9943-ACB6-98EF6CDF6068}" presName="child2Text" presStyleLbl="bgAcc1" presStyleIdx="1" presStyleCnt="4">
        <dgm:presLayoutVars>
          <dgm:bulletEnabled val="1"/>
        </dgm:presLayoutVars>
      </dgm:prSet>
      <dgm:spPr/>
      <dgm:t>
        <a:bodyPr/>
        <a:lstStyle/>
        <a:p>
          <a:endParaRPr lang="en-US"/>
        </a:p>
      </dgm:t>
    </dgm:pt>
    <dgm:pt modelId="{F12C086A-84BB-C340-B2CE-DD08FEB9D257}" type="pres">
      <dgm:prSet presAssocID="{388020B4-D88F-9943-ACB6-98EF6CDF6068}" presName="child3group" presStyleCnt="0"/>
      <dgm:spPr/>
      <dgm:t>
        <a:bodyPr/>
        <a:lstStyle/>
        <a:p>
          <a:endParaRPr lang="en-US"/>
        </a:p>
      </dgm:t>
    </dgm:pt>
    <dgm:pt modelId="{7AD4BA81-CA6E-704A-BD8F-98EA4312DC3A}" type="pres">
      <dgm:prSet presAssocID="{388020B4-D88F-9943-ACB6-98EF6CDF6068}" presName="child3" presStyleLbl="bgAcc1" presStyleIdx="2" presStyleCnt="4"/>
      <dgm:spPr/>
      <dgm:t>
        <a:bodyPr/>
        <a:lstStyle/>
        <a:p>
          <a:endParaRPr lang="en-US"/>
        </a:p>
      </dgm:t>
    </dgm:pt>
    <dgm:pt modelId="{229FA7D1-AD4F-AB4C-AD73-139C72DCCBAC}" type="pres">
      <dgm:prSet presAssocID="{388020B4-D88F-9943-ACB6-98EF6CDF6068}" presName="child3Text" presStyleLbl="bgAcc1" presStyleIdx="2" presStyleCnt="4">
        <dgm:presLayoutVars>
          <dgm:bulletEnabled val="1"/>
        </dgm:presLayoutVars>
      </dgm:prSet>
      <dgm:spPr/>
      <dgm:t>
        <a:bodyPr/>
        <a:lstStyle/>
        <a:p>
          <a:endParaRPr lang="en-US"/>
        </a:p>
      </dgm:t>
    </dgm:pt>
    <dgm:pt modelId="{F95BB5A8-71B4-EB4C-8BAF-65E9EE241CE2}" type="pres">
      <dgm:prSet presAssocID="{388020B4-D88F-9943-ACB6-98EF6CDF6068}" presName="child4group" presStyleCnt="0"/>
      <dgm:spPr/>
      <dgm:t>
        <a:bodyPr/>
        <a:lstStyle/>
        <a:p>
          <a:endParaRPr lang="en-US"/>
        </a:p>
      </dgm:t>
    </dgm:pt>
    <dgm:pt modelId="{AEC1E5E5-BFD0-FC4D-964E-1D4935068512}" type="pres">
      <dgm:prSet presAssocID="{388020B4-D88F-9943-ACB6-98EF6CDF6068}" presName="child4" presStyleLbl="bgAcc1" presStyleIdx="3" presStyleCnt="4"/>
      <dgm:spPr/>
      <dgm:t>
        <a:bodyPr/>
        <a:lstStyle/>
        <a:p>
          <a:endParaRPr lang="en-US"/>
        </a:p>
      </dgm:t>
    </dgm:pt>
    <dgm:pt modelId="{86288656-CE7A-2844-9343-ECC0E09400AE}" type="pres">
      <dgm:prSet presAssocID="{388020B4-D88F-9943-ACB6-98EF6CDF6068}" presName="child4Text" presStyleLbl="bgAcc1" presStyleIdx="3" presStyleCnt="4">
        <dgm:presLayoutVars>
          <dgm:bulletEnabled val="1"/>
        </dgm:presLayoutVars>
      </dgm:prSet>
      <dgm:spPr/>
      <dgm:t>
        <a:bodyPr/>
        <a:lstStyle/>
        <a:p>
          <a:endParaRPr lang="en-US"/>
        </a:p>
      </dgm:t>
    </dgm:pt>
    <dgm:pt modelId="{D5025154-ABCD-1941-A966-F0942B35239C}" type="pres">
      <dgm:prSet presAssocID="{388020B4-D88F-9943-ACB6-98EF6CDF6068}" presName="childPlaceholder" presStyleCnt="0"/>
      <dgm:spPr/>
      <dgm:t>
        <a:bodyPr/>
        <a:lstStyle/>
        <a:p>
          <a:endParaRPr lang="en-US"/>
        </a:p>
      </dgm:t>
    </dgm:pt>
    <dgm:pt modelId="{BF5D446F-28D3-A542-A74B-E61C56B36DF3}" type="pres">
      <dgm:prSet presAssocID="{388020B4-D88F-9943-ACB6-98EF6CDF6068}" presName="circle" presStyleCnt="0"/>
      <dgm:spPr/>
      <dgm:t>
        <a:bodyPr/>
        <a:lstStyle/>
        <a:p>
          <a:endParaRPr lang="en-US"/>
        </a:p>
      </dgm:t>
    </dgm:pt>
    <dgm:pt modelId="{A8B4E43B-2F37-024A-A4FA-7A96B950C3FF}" type="pres">
      <dgm:prSet presAssocID="{388020B4-D88F-9943-ACB6-98EF6CDF6068}" presName="quadrant1" presStyleLbl="node1" presStyleIdx="0" presStyleCnt="4">
        <dgm:presLayoutVars>
          <dgm:chMax val="1"/>
          <dgm:bulletEnabled val="1"/>
        </dgm:presLayoutVars>
      </dgm:prSet>
      <dgm:spPr/>
      <dgm:t>
        <a:bodyPr/>
        <a:lstStyle/>
        <a:p>
          <a:endParaRPr lang="en-US"/>
        </a:p>
      </dgm:t>
    </dgm:pt>
    <dgm:pt modelId="{9ABB983F-50A0-1844-9A88-6C22634C3BE2}" type="pres">
      <dgm:prSet presAssocID="{388020B4-D88F-9943-ACB6-98EF6CDF6068}" presName="quadrant2" presStyleLbl="node1" presStyleIdx="1" presStyleCnt="4">
        <dgm:presLayoutVars>
          <dgm:chMax val="1"/>
          <dgm:bulletEnabled val="1"/>
        </dgm:presLayoutVars>
      </dgm:prSet>
      <dgm:spPr/>
      <dgm:t>
        <a:bodyPr/>
        <a:lstStyle/>
        <a:p>
          <a:endParaRPr lang="en-US"/>
        </a:p>
      </dgm:t>
    </dgm:pt>
    <dgm:pt modelId="{9627A2E5-7627-834B-A010-4625BB6B56DE}" type="pres">
      <dgm:prSet presAssocID="{388020B4-D88F-9943-ACB6-98EF6CDF6068}" presName="quadrant3" presStyleLbl="node1" presStyleIdx="2" presStyleCnt="4">
        <dgm:presLayoutVars>
          <dgm:chMax val="1"/>
          <dgm:bulletEnabled val="1"/>
        </dgm:presLayoutVars>
      </dgm:prSet>
      <dgm:spPr/>
      <dgm:t>
        <a:bodyPr/>
        <a:lstStyle/>
        <a:p>
          <a:endParaRPr lang="en-US"/>
        </a:p>
      </dgm:t>
    </dgm:pt>
    <dgm:pt modelId="{90D130C9-2D5D-0B41-8F31-53AC1BD9FF9C}" type="pres">
      <dgm:prSet presAssocID="{388020B4-D88F-9943-ACB6-98EF6CDF6068}" presName="quadrant4" presStyleLbl="node1" presStyleIdx="3" presStyleCnt="4">
        <dgm:presLayoutVars>
          <dgm:chMax val="1"/>
          <dgm:bulletEnabled val="1"/>
        </dgm:presLayoutVars>
      </dgm:prSet>
      <dgm:spPr/>
      <dgm:t>
        <a:bodyPr/>
        <a:lstStyle/>
        <a:p>
          <a:endParaRPr lang="en-US"/>
        </a:p>
      </dgm:t>
    </dgm:pt>
    <dgm:pt modelId="{940200E6-2150-5441-80F7-EE88F120488E}" type="pres">
      <dgm:prSet presAssocID="{388020B4-D88F-9943-ACB6-98EF6CDF6068}" presName="quadrantPlaceholder" presStyleCnt="0"/>
      <dgm:spPr/>
      <dgm:t>
        <a:bodyPr/>
        <a:lstStyle/>
        <a:p>
          <a:endParaRPr lang="en-US"/>
        </a:p>
      </dgm:t>
    </dgm:pt>
    <dgm:pt modelId="{208573A2-4103-FA4A-946B-69D6A65E04BA}" type="pres">
      <dgm:prSet presAssocID="{388020B4-D88F-9943-ACB6-98EF6CDF6068}" presName="center1" presStyleLbl="fgShp" presStyleIdx="0" presStyleCnt="2"/>
      <dgm:spPr/>
      <dgm:t>
        <a:bodyPr/>
        <a:lstStyle/>
        <a:p>
          <a:endParaRPr lang="en-US"/>
        </a:p>
      </dgm:t>
    </dgm:pt>
    <dgm:pt modelId="{16058D62-7609-0041-BE4B-E8434C99F6FE}" type="pres">
      <dgm:prSet presAssocID="{388020B4-D88F-9943-ACB6-98EF6CDF6068}" presName="center2" presStyleLbl="fgShp" presStyleIdx="1" presStyleCnt="2"/>
      <dgm:spPr/>
      <dgm:t>
        <a:bodyPr/>
        <a:lstStyle/>
        <a:p>
          <a:endParaRPr lang="en-US"/>
        </a:p>
      </dgm:t>
    </dgm:pt>
  </dgm:ptLst>
  <dgm:cxnLst>
    <dgm:cxn modelId="{AEB2B6D6-C345-B644-95ED-E88E4B6980B3}" type="presOf" srcId="{CC6C1F51-F61A-A047-A5C0-3ED22360285C}" destId="{229FA7D1-AD4F-AB4C-AD73-139C72DCCBAC}" srcOrd="1" destOrd="0" presId="urn:microsoft.com/office/officeart/2005/8/layout/cycle4"/>
    <dgm:cxn modelId="{105AFD8B-9ED1-1C4C-9D3F-AE3F8F72FDDF}" type="presOf" srcId="{A671A9C2-D5B1-7047-96D5-2F8FB56D4020}" destId="{229FA7D1-AD4F-AB4C-AD73-139C72DCCBAC}" srcOrd="1" destOrd="1" presId="urn:microsoft.com/office/officeart/2005/8/layout/cycle4"/>
    <dgm:cxn modelId="{FB73924B-3452-084D-824F-46262D7503EA}" type="presOf" srcId="{3218647F-5EB9-5847-A33B-2EBEF4E62D20}" destId="{39ACC9C5-3615-6741-93DC-4038D9105BBE}" srcOrd="0" destOrd="0" presId="urn:microsoft.com/office/officeart/2005/8/layout/cycle4"/>
    <dgm:cxn modelId="{B4A60AF0-507C-4645-8A8B-2DC49E7D1C68}" type="presOf" srcId="{A671A9C2-D5B1-7047-96D5-2F8FB56D4020}" destId="{7AD4BA81-CA6E-704A-BD8F-98EA4312DC3A}" srcOrd="0" destOrd="1" presId="urn:microsoft.com/office/officeart/2005/8/layout/cycle4"/>
    <dgm:cxn modelId="{67B0448A-4B3C-1541-BC48-632510793235}" type="presOf" srcId="{92F098BC-BBC4-4B44-B1CE-6FBD35111DD2}" destId="{229FA7D1-AD4F-AB4C-AD73-139C72DCCBAC}" srcOrd="1" destOrd="3" presId="urn:microsoft.com/office/officeart/2005/8/layout/cycle4"/>
    <dgm:cxn modelId="{00D76881-F175-FC4D-9F4D-739F2E723FA7}" type="presOf" srcId="{B90D222B-266A-794E-A18B-EC3346E40DFA}" destId="{20BACDE2-C5FA-3548-96DA-F9B8A67AF007}" srcOrd="0" destOrd="1" presId="urn:microsoft.com/office/officeart/2005/8/layout/cycle4"/>
    <dgm:cxn modelId="{12677FF8-525C-A74F-8D53-3E94370BD49C}" srcId="{388020B4-D88F-9943-ACB6-98EF6CDF6068}" destId="{BA0CFD01-E1B8-E945-830D-8160149DB232}" srcOrd="3" destOrd="0" parTransId="{94DF632C-ACFE-AC4E-8EC1-D96F503682E0}" sibTransId="{D19B7191-BFD0-BD4F-881D-67AF72D3A806}"/>
    <dgm:cxn modelId="{2809895F-F599-384B-BC3A-6803FEF11D89}" type="presOf" srcId="{EBAA03D3-E673-C440-94ED-429EAEE7BE3E}" destId="{39ACC9C5-3615-6741-93DC-4038D9105BBE}" srcOrd="0" destOrd="1" presId="urn:microsoft.com/office/officeart/2005/8/layout/cycle4"/>
    <dgm:cxn modelId="{BACCA38C-FD8D-3146-849E-519DB676D6AB}" type="presOf" srcId="{9061AC93-5571-274A-878E-B0802EC12522}" destId="{39ACC9C5-3615-6741-93DC-4038D9105BBE}" srcOrd="0" destOrd="2" presId="urn:microsoft.com/office/officeart/2005/8/layout/cycle4"/>
    <dgm:cxn modelId="{D3B2902E-26EB-6A46-B4FA-FEE7B6F54295}" type="presOf" srcId="{CC6C1F51-F61A-A047-A5C0-3ED22360285C}" destId="{7AD4BA81-CA6E-704A-BD8F-98EA4312DC3A}" srcOrd="0" destOrd="0" presId="urn:microsoft.com/office/officeart/2005/8/layout/cycle4"/>
    <dgm:cxn modelId="{FC055D83-7B9F-D447-A366-8BE2963A7995}" srcId="{E7A84B57-CD7E-FE41-BC32-347BCC0999CC}" destId="{B90D222B-266A-794E-A18B-EC3346E40DFA}" srcOrd="1" destOrd="0" parTransId="{D97F6A27-AB33-4447-8E9E-59F0AC45D89F}" sibTransId="{7E8D07AB-171D-E74F-8CE3-4D0182ADBD22}"/>
    <dgm:cxn modelId="{81408C4C-F1D0-CF41-9AED-5B31685C94EC}" type="presOf" srcId="{6BE15977-B8D4-E44C-AC22-78D808D3A5B7}" destId="{C2F65BE8-C720-E948-925D-79CE039C5E72}" srcOrd="1" destOrd="0" presId="urn:microsoft.com/office/officeart/2005/8/layout/cycle4"/>
    <dgm:cxn modelId="{45BBE3BA-C5DD-F047-B147-6EFAC21BB2C8}" srcId="{388020B4-D88F-9943-ACB6-98EF6CDF6068}" destId="{E7A84B57-CD7E-FE41-BC32-347BCC0999CC}" srcOrd="0" destOrd="0" parTransId="{8555C753-FA74-C841-A2E9-B36087CA14CF}" sibTransId="{8CF8E722-9B3E-AC4F-91D3-4270296ADD51}"/>
    <dgm:cxn modelId="{D81DE5E8-F59E-4441-BBCA-F4B670915DEC}" type="presOf" srcId="{3218647F-5EB9-5847-A33B-2EBEF4E62D20}" destId="{FD23FC1F-49ED-D24E-96E6-019EF60F001C}" srcOrd="1" destOrd="0" presId="urn:microsoft.com/office/officeart/2005/8/layout/cycle4"/>
    <dgm:cxn modelId="{6CAEBB19-E31D-9043-AE89-193C040100B1}" type="presOf" srcId="{EBAA03D3-E673-C440-94ED-429EAEE7BE3E}" destId="{FD23FC1F-49ED-D24E-96E6-019EF60F001C}" srcOrd="1" destOrd="1" presId="urn:microsoft.com/office/officeart/2005/8/layout/cycle4"/>
    <dgm:cxn modelId="{41D9F0C4-E579-F54E-ACF9-6B4A9CB0FC1F}" type="presOf" srcId="{278B934A-E269-C54C-9E41-6C96CE10CD21}" destId="{AEC1E5E5-BFD0-FC4D-964E-1D4935068512}" srcOrd="0" destOrd="2" presId="urn:microsoft.com/office/officeart/2005/8/layout/cycle4"/>
    <dgm:cxn modelId="{6F162891-435E-D44F-860A-77FB803183C7}" srcId="{1ED3C913-C1DA-764A-9146-364BEB511BDA}" destId="{3218647F-5EB9-5847-A33B-2EBEF4E62D20}" srcOrd="0" destOrd="0" parTransId="{9E8788D7-F7F0-6942-AFC1-E97C00A9C558}" sibTransId="{22344C47-469E-9F4A-841C-A76027530A40}"/>
    <dgm:cxn modelId="{ED7DDB73-D8FF-D845-A5BB-CF7EE10E0C1B}" type="presOf" srcId="{278B934A-E269-C54C-9E41-6C96CE10CD21}" destId="{86288656-CE7A-2844-9343-ECC0E09400AE}" srcOrd="1" destOrd="2" presId="urn:microsoft.com/office/officeart/2005/8/layout/cycle4"/>
    <dgm:cxn modelId="{09C2B230-1AE4-4742-B441-8AD03054F98D}" srcId="{388020B4-D88F-9943-ACB6-98EF6CDF6068}" destId="{425AD870-B91D-EA4E-857A-F184DF985399}" srcOrd="2" destOrd="0" parTransId="{3354BD82-8117-9648-BDDA-E0DD8E6E907D}" sibTransId="{8F833183-1D27-DD45-B875-2B3382E3B4F0}"/>
    <dgm:cxn modelId="{BAB695DD-3A0A-DD4F-9192-922C000C535C}" type="presOf" srcId="{BA0CFD01-E1B8-E945-830D-8160149DB232}" destId="{90D130C9-2D5D-0B41-8F31-53AC1BD9FF9C}" srcOrd="0" destOrd="0" presId="urn:microsoft.com/office/officeart/2005/8/layout/cycle4"/>
    <dgm:cxn modelId="{B2409BFA-72C3-3E40-80E4-734D03FEE10C}" type="presOf" srcId="{6985DD90-53B2-6C4D-992B-0F46AB1BC9B8}" destId="{86288656-CE7A-2844-9343-ECC0E09400AE}" srcOrd="1" destOrd="0" presId="urn:microsoft.com/office/officeart/2005/8/layout/cycle4"/>
    <dgm:cxn modelId="{56C8569D-4774-854B-A282-5A0EAB4604D8}" srcId="{425AD870-B91D-EA4E-857A-F184DF985399}" destId="{92F098BC-BBC4-4B44-B1CE-6FBD35111DD2}" srcOrd="3" destOrd="0" parTransId="{13762001-ADEE-6644-9DDB-B80C7101FC24}" sibTransId="{F3EA76B1-FA14-E944-8490-515B700F0F5A}"/>
    <dgm:cxn modelId="{5AD04878-2E1C-D24F-A608-B93983FD28B2}" type="presOf" srcId="{388020B4-D88F-9943-ACB6-98EF6CDF6068}" destId="{DC6ED625-D14F-434E-A56C-20A0723581D1}" srcOrd="0" destOrd="0" presId="urn:microsoft.com/office/officeart/2005/8/layout/cycle4"/>
    <dgm:cxn modelId="{DD83C03A-AB2D-1147-97D0-8B85AA14AEA1}" srcId="{1ED3C913-C1DA-764A-9146-364BEB511BDA}" destId="{EBAA03D3-E673-C440-94ED-429EAEE7BE3E}" srcOrd="1" destOrd="0" parTransId="{194CF85E-56D9-B94C-AF9D-4D4B65975D04}" sibTransId="{F3AAD096-9267-774B-AEDC-EDCD28752446}"/>
    <dgm:cxn modelId="{CCB19F25-FF38-184F-A122-10DA55DDCB79}" type="presOf" srcId="{5F2F3EF6-1D97-F948-807F-5156583BB992}" destId="{229FA7D1-AD4F-AB4C-AD73-139C72DCCBAC}" srcOrd="1" destOrd="2" presId="urn:microsoft.com/office/officeart/2005/8/layout/cycle4"/>
    <dgm:cxn modelId="{D844E5E1-FDD2-ED48-AA0D-B7D635EFD0F0}" srcId="{E7A84B57-CD7E-FE41-BC32-347BCC0999CC}" destId="{E25A35C6-BE4F-EB4D-AA04-244D438B76A7}" srcOrd="2" destOrd="0" parTransId="{491C7516-9B2C-C440-AF3F-0964E1C80B8E}" sibTransId="{944F3737-EBE0-F043-9C43-2324D59A3BE3}"/>
    <dgm:cxn modelId="{83A3804E-711D-2A43-95E5-B94A924902BB}" srcId="{425AD870-B91D-EA4E-857A-F184DF985399}" destId="{5F2F3EF6-1D97-F948-807F-5156583BB992}" srcOrd="2" destOrd="0" parTransId="{E03BD70B-3A2E-4347-9590-9F506DD70E83}" sibTransId="{C55CE5A8-CFE9-C145-A3D6-29BE8E44E170}"/>
    <dgm:cxn modelId="{476CFF5C-DAE5-5245-97D7-C7B78E1F98DD}" type="presOf" srcId="{E25A35C6-BE4F-EB4D-AA04-244D438B76A7}" destId="{C2F65BE8-C720-E948-925D-79CE039C5E72}" srcOrd="1" destOrd="2" presId="urn:microsoft.com/office/officeart/2005/8/layout/cycle4"/>
    <dgm:cxn modelId="{ECA4DEC6-5834-F64B-B422-54C0C6174014}" type="presOf" srcId="{5CFFC25E-04B6-C34E-99C2-79D7FCC1065D}" destId="{FD23FC1F-49ED-D24E-96E6-019EF60F001C}" srcOrd="1" destOrd="3" presId="urn:microsoft.com/office/officeart/2005/8/layout/cycle4"/>
    <dgm:cxn modelId="{4B289960-CACA-6042-9B31-7F96C776D140}" type="presOf" srcId="{1ED3C913-C1DA-764A-9146-364BEB511BDA}" destId="{9ABB983F-50A0-1844-9A88-6C22634C3BE2}" srcOrd="0" destOrd="0" presId="urn:microsoft.com/office/officeart/2005/8/layout/cycle4"/>
    <dgm:cxn modelId="{840B3999-C600-D24B-ADB1-BD5BA03250DB}" type="presOf" srcId="{B90D222B-266A-794E-A18B-EC3346E40DFA}" destId="{C2F65BE8-C720-E948-925D-79CE039C5E72}" srcOrd="1" destOrd="1" presId="urn:microsoft.com/office/officeart/2005/8/layout/cycle4"/>
    <dgm:cxn modelId="{D17FCB21-23F9-3F46-BE86-481FFCA8A67F}" type="presOf" srcId="{3A5AAB9E-3DBA-4F40-AC19-3B77D7FA47F1}" destId="{86288656-CE7A-2844-9343-ECC0E09400AE}" srcOrd="1" destOrd="3" presId="urn:microsoft.com/office/officeart/2005/8/layout/cycle4"/>
    <dgm:cxn modelId="{951F51DF-DB6C-1B45-9A81-17C5B9E3C902}" srcId="{BA0CFD01-E1B8-E945-830D-8160149DB232}" destId="{278B934A-E269-C54C-9E41-6C96CE10CD21}" srcOrd="2" destOrd="0" parTransId="{ED3B76A0-DA8C-0045-B66F-7D2928F30792}" sibTransId="{D22AF6F9-4B7A-C44F-811B-0263BC75BB2C}"/>
    <dgm:cxn modelId="{6FB14002-42A5-D04F-833C-9120D9F525A1}" srcId="{425AD870-B91D-EA4E-857A-F184DF985399}" destId="{CC6C1F51-F61A-A047-A5C0-3ED22360285C}" srcOrd="0" destOrd="0" parTransId="{B45D18D1-65E6-FE44-8943-4D7486DFD276}" sibTransId="{E54E8F8D-748A-0B41-8D95-7C5750AA84FB}"/>
    <dgm:cxn modelId="{595133EA-D7A4-F14A-B059-6A4FBC90047A}" srcId="{BA0CFD01-E1B8-E945-830D-8160149DB232}" destId="{BCDAB243-EBC2-E842-BE09-FD2413800121}" srcOrd="1" destOrd="0" parTransId="{57919755-4885-F54F-ADC3-1C1D5A2A3EEB}" sibTransId="{E2C0F0FE-71C0-2040-9879-9D7E7C4550E7}"/>
    <dgm:cxn modelId="{41D07179-F04E-714A-876C-268D82E42270}" type="presOf" srcId="{BCDAB243-EBC2-E842-BE09-FD2413800121}" destId="{AEC1E5E5-BFD0-FC4D-964E-1D4935068512}" srcOrd="0" destOrd="1" presId="urn:microsoft.com/office/officeart/2005/8/layout/cycle4"/>
    <dgm:cxn modelId="{9EFEF102-D73D-4C44-8B7C-FAC56AB05C43}" srcId="{BA0CFD01-E1B8-E945-830D-8160149DB232}" destId="{6985DD90-53B2-6C4D-992B-0F46AB1BC9B8}" srcOrd="0" destOrd="0" parTransId="{01A4BB2D-7ABA-5446-A106-E50DC54537EB}" sibTransId="{7540D25F-BFB7-0348-AF5C-C112041403AA}"/>
    <dgm:cxn modelId="{F2D04D80-3C85-2344-9408-758EB7BF890A}" type="presOf" srcId="{BCDAB243-EBC2-E842-BE09-FD2413800121}" destId="{86288656-CE7A-2844-9343-ECC0E09400AE}" srcOrd="1" destOrd="1" presId="urn:microsoft.com/office/officeart/2005/8/layout/cycle4"/>
    <dgm:cxn modelId="{91118C56-8D7C-C34B-95A9-F6EC3856639C}" type="presOf" srcId="{6BE15977-B8D4-E44C-AC22-78D808D3A5B7}" destId="{20BACDE2-C5FA-3548-96DA-F9B8A67AF007}" srcOrd="0" destOrd="0" presId="urn:microsoft.com/office/officeart/2005/8/layout/cycle4"/>
    <dgm:cxn modelId="{D8180109-0D09-B14A-865C-2BF6F31790EC}" type="presOf" srcId="{9061AC93-5571-274A-878E-B0802EC12522}" destId="{FD23FC1F-49ED-D24E-96E6-019EF60F001C}" srcOrd="1" destOrd="2" presId="urn:microsoft.com/office/officeart/2005/8/layout/cycle4"/>
    <dgm:cxn modelId="{EBD4F137-4886-6E44-87F7-3B4302E305CC}" type="presOf" srcId="{6985DD90-53B2-6C4D-992B-0F46AB1BC9B8}" destId="{AEC1E5E5-BFD0-FC4D-964E-1D4935068512}" srcOrd="0" destOrd="0" presId="urn:microsoft.com/office/officeart/2005/8/layout/cycle4"/>
    <dgm:cxn modelId="{1105E9E7-4153-344D-AAE3-F4ED0E65A804}" type="presOf" srcId="{E7A84B57-CD7E-FE41-BC32-347BCC0999CC}" destId="{A8B4E43B-2F37-024A-A4FA-7A96B950C3FF}" srcOrd="0" destOrd="0" presId="urn:microsoft.com/office/officeart/2005/8/layout/cycle4"/>
    <dgm:cxn modelId="{595DEC43-3333-F747-ADB7-347719A47E8A}" srcId="{425AD870-B91D-EA4E-857A-F184DF985399}" destId="{A671A9C2-D5B1-7047-96D5-2F8FB56D4020}" srcOrd="1" destOrd="0" parTransId="{2AAEC66B-E1FA-2A47-BE38-91DB7F97446B}" sibTransId="{6D5A39D9-795D-FD4E-A98E-376B160B6A2C}"/>
    <dgm:cxn modelId="{37014700-1CF3-B54C-94BA-95161A68AFDF}" srcId="{BA0CFD01-E1B8-E945-830D-8160149DB232}" destId="{3A5AAB9E-3DBA-4F40-AC19-3B77D7FA47F1}" srcOrd="3" destOrd="0" parTransId="{B6428B83-521D-7545-9C54-BFF5C42AE059}" sibTransId="{082B6451-430F-4D45-B82D-14D9AB9376F4}"/>
    <dgm:cxn modelId="{336BCEC1-6CEB-D343-BB5C-575515983560}" type="presOf" srcId="{5F2F3EF6-1D97-F948-807F-5156583BB992}" destId="{7AD4BA81-CA6E-704A-BD8F-98EA4312DC3A}" srcOrd="0" destOrd="2" presId="urn:microsoft.com/office/officeart/2005/8/layout/cycle4"/>
    <dgm:cxn modelId="{F3DC8C00-BFF9-AD40-9857-FEB97038D832}" type="presOf" srcId="{5CFFC25E-04B6-C34E-99C2-79D7FCC1065D}" destId="{39ACC9C5-3615-6741-93DC-4038D9105BBE}" srcOrd="0" destOrd="3" presId="urn:microsoft.com/office/officeart/2005/8/layout/cycle4"/>
    <dgm:cxn modelId="{8B3C54AC-0A08-1A47-8ECD-B83E34D31D61}" srcId="{388020B4-D88F-9943-ACB6-98EF6CDF6068}" destId="{1ED3C913-C1DA-764A-9146-364BEB511BDA}" srcOrd="1" destOrd="0" parTransId="{D1A1BD01-CDFE-4F42-A06C-8CEDC1440150}" sibTransId="{76A92A1D-BC1C-FF4E-B32A-21C1D86FD475}"/>
    <dgm:cxn modelId="{A027799D-151F-6E48-8D16-67DF5EBE8BE7}" type="presOf" srcId="{3A5AAB9E-3DBA-4F40-AC19-3B77D7FA47F1}" destId="{AEC1E5E5-BFD0-FC4D-964E-1D4935068512}" srcOrd="0" destOrd="3" presId="urn:microsoft.com/office/officeart/2005/8/layout/cycle4"/>
    <dgm:cxn modelId="{C794F68A-EE84-444A-ABF0-F56BFB0B68DA}" type="presOf" srcId="{425AD870-B91D-EA4E-857A-F184DF985399}" destId="{9627A2E5-7627-834B-A010-4625BB6B56DE}" srcOrd="0" destOrd="0" presId="urn:microsoft.com/office/officeart/2005/8/layout/cycle4"/>
    <dgm:cxn modelId="{EDFD76C2-E27B-5F4F-ABE0-4264EDE6CEAD}" srcId="{E7A84B57-CD7E-FE41-BC32-347BCC0999CC}" destId="{6BE15977-B8D4-E44C-AC22-78D808D3A5B7}" srcOrd="0" destOrd="0" parTransId="{6A619CA5-7D11-3B41-BEDE-0FD7AEB40F46}" sibTransId="{DA479D9E-C913-1643-AF34-6C3F24AD8F6B}"/>
    <dgm:cxn modelId="{7ABC532A-3AF0-2A49-BFFA-2A14D1458527}" srcId="{1ED3C913-C1DA-764A-9146-364BEB511BDA}" destId="{9061AC93-5571-274A-878E-B0802EC12522}" srcOrd="2" destOrd="0" parTransId="{8DA0D2A3-4376-F945-8E79-93220C37F319}" sibTransId="{4C74FE57-2E15-3F48-BB11-6231A6A5ED26}"/>
    <dgm:cxn modelId="{C030AFCC-0D0B-894F-8311-F2738192C3B9}" type="presOf" srcId="{E25A35C6-BE4F-EB4D-AA04-244D438B76A7}" destId="{20BACDE2-C5FA-3548-96DA-F9B8A67AF007}" srcOrd="0" destOrd="2" presId="urn:microsoft.com/office/officeart/2005/8/layout/cycle4"/>
    <dgm:cxn modelId="{4B085AF3-9177-0C4E-8605-5F61A1D8F59F}" type="presOf" srcId="{92F098BC-BBC4-4B44-B1CE-6FBD35111DD2}" destId="{7AD4BA81-CA6E-704A-BD8F-98EA4312DC3A}" srcOrd="0" destOrd="3" presId="urn:microsoft.com/office/officeart/2005/8/layout/cycle4"/>
    <dgm:cxn modelId="{29ADF18A-4F74-C940-BA62-9D92364FE3D8}" srcId="{1ED3C913-C1DA-764A-9146-364BEB511BDA}" destId="{5CFFC25E-04B6-C34E-99C2-79D7FCC1065D}" srcOrd="3" destOrd="0" parTransId="{2F7DD930-C37B-754B-8E42-79B433E285C7}" sibTransId="{A3D9E5D1-5A4A-524A-835E-D42DE3BBABBE}"/>
    <dgm:cxn modelId="{57B7231B-8C87-064B-B839-F526D879A745}" type="presParOf" srcId="{DC6ED625-D14F-434E-A56C-20A0723581D1}" destId="{2DECB81D-92C6-FD49-BBA5-95C07F7D0652}" srcOrd="0" destOrd="0" presId="urn:microsoft.com/office/officeart/2005/8/layout/cycle4"/>
    <dgm:cxn modelId="{A97C4899-A5F3-5749-B9F4-D51A03340765}" type="presParOf" srcId="{2DECB81D-92C6-FD49-BBA5-95C07F7D0652}" destId="{686E5FEA-1EA9-4F4A-B673-0B220602AE3E}" srcOrd="0" destOrd="0" presId="urn:microsoft.com/office/officeart/2005/8/layout/cycle4"/>
    <dgm:cxn modelId="{C3D20658-CBCE-3346-AAB9-B6DB71BD5896}" type="presParOf" srcId="{686E5FEA-1EA9-4F4A-B673-0B220602AE3E}" destId="{20BACDE2-C5FA-3548-96DA-F9B8A67AF007}" srcOrd="0" destOrd="0" presId="urn:microsoft.com/office/officeart/2005/8/layout/cycle4"/>
    <dgm:cxn modelId="{ACC2B449-4C58-A941-A72B-0CAD648007D2}" type="presParOf" srcId="{686E5FEA-1EA9-4F4A-B673-0B220602AE3E}" destId="{C2F65BE8-C720-E948-925D-79CE039C5E72}" srcOrd="1" destOrd="0" presId="urn:microsoft.com/office/officeart/2005/8/layout/cycle4"/>
    <dgm:cxn modelId="{68EF55E7-041F-9A4D-B4A6-1033F827F3E3}" type="presParOf" srcId="{2DECB81D-92C6-FD49-BBA5-95C07F7D0652}" destId="{C86CEBDE-F5A7-E348-B99E-3CB5C2A07775}" srcOrd="1" destOrd="0" presId="urn:microsoft.com/office/officeart/2005/8/layout/cycle4"/>
    <dgm:cxn modelId="{EBE8C2B8-9C4B-3946-B7E8-0C9F4952C7FF}" type="presParOf" srcId="{C86CEBDE-F5A7-E348-B99E-3CB5C2A07775}" destId="{39ACC9C5-3615-6741-93DC-4038D9105BBE}" srcOrd="0" destOrd="0" presId="urn:microsoft.com/office/officeart/2005/8/layout/cycle4"/>
    <dgm:cxn modelId="{65ED410D-5A46-BF44-B9DA-D303B14CA489}" type="presParOf" srcId="{C86CEBDE-F5A7-E348-B99E-3CB5C2A07775}" destId="{FD23FC1F-49ED-D24E-96E6-019EF60F001C}" srcOrd="1" destOrd="0" presId="urn:microsoft.com/office/officeart/2005/8/layout/cycle4"/>
    <dgm:cxn modelId="{FA923263-21A4-FA42-97D3-E2D66B012785}" type="presParOf" srcId="{2DECB81D-92C6-FD49-BBA5-95C07F7D0652}" destId="{F12C086A-84BB-C340-B2CE-DD08FEB9D257}" srcOrd="2" destOrd="0" presId="urn:microsoft.com/office/officeart/2005/8/layout/cycle4"/>
    <dgm:cxn modelId="{A054B546-3469-884D-B32D-A8D66C3F02A7}" type="presParOf" srcId="{F12C086A-84BB-C340-B2CE-DD08FEB9D257}" destId="{7AD4BA81-CA6E-704A-BD8F-98EA4312DC3A}" srcOrd="0" destOrd="0" presId="urn:microsoft.com/office/officeart/2005/8/layout/cycle4"/>
    <dgm:cxn modelId="{D116C419-7DE7-934D-91CF-075E384693B6}" type="presParOf" srcId="{F12C086A-84BB-C340-B2CE-DD08FEB9D257}" destId="{229FA7D1-AD4F-AB4C-AD73-139C72DCCBAC}" srcOrd="1" destOrd="0" presId="urn:microsoft.com/office/officeart/2005/8/layout/cycle4"/>
    <dgm:cxn modelId="{BFB8B55D-C5D4-DE46-A766-6F553D00561C}" type="presParOf" srcId="{2DECB81D-92C6-FD49-BBA5-95C07F7D0652}" destId="{F95BB5A8-71B4-EB4C-8BAF-65E9EE241CE2}" srcOrd="3" destOrd="0" presId="urn:microsoft.com/office/officeart/2005/8/layout/cycle4"/>
    <dgm:cxn modelId="{DB935418-746A-584D-8571-2676EC2F0252}" type="presParOf" srcId="{F95BB5A8-71B4-EB4C-8BAF-65E9EE241CE2}" destId="{AEC1E5E5-BFD0-FC4D-964E-1D4935068512}" srcOrd="0" destOrd="0" presId="urn:microsoft.com/office/officeart/2005/8/layout/cycle4"/>
    <dgm:cxn modelId="{7F1F73F6-3D47-1348-B637-F77F06617F56}" type="presParOf" srcId="{F95BB5A8-71B4-EB4C-8BAF-65E9EE241CE2}" destId="{86288656-CE7A-2844-9343-ECC0E09400AE}" srcOrd="1" destOrd="0" presId="urn:microsoft.com/office/officeart/2005/8/layout/cycle4"/>
    <dgm:cxn modelId="{FB8313B0-EBB5-3745-A3B6-F90ABE7100BD}" type="presParOf" srcId="{2DECB81D-92C6-FD49-BBA5-95C07F7D0652}" destId="{D5025154-ABCD-1941-A966-F0942B35239C}" srcOrd="4" destOrd="0" presId="urn:microsoft.com/office/officeart/2005/8/layout/cycle4"/>
    <dgm:cxn modelId="{B3EB74CA-5FAA-7642-BD41-97CEB38C0DB7}" type="presParOf" srcId="{DC6ED625-D14F-434E-A56C-20A0723581D1}" destId="{BF5D446F-28D3-A542-A74B-E61C56B36DF3}" srcOrd="1" destOrd="0" presId="urn:microsoft.com/office/officeart/2005/8/layout/cycle4"/>
    <dgm:cxn modelId="{3A4E44A1-7809-CB4A-A201-058CAFFCC6C9}" type="presParOf" srcId="{BF5D446F-28D3-A542-A74B-E61C56B36DF3}" destId="{A8B4E43B-2F37-024A-A4FA-7A96B950C3FF}" srcOrd="0" destOrd="0" presId="urn:microsoft.com/office/officeart/2005/8/layout/cycle4"/>
    <dgm:cxn modelId="{FAB2E042-975E-D741-9E2D-2FA6E43703B1}" type="presParOf" srcId="{BF5D446F-28D3-A542-A74B-E61C56B36DF3}" destId="{9ABB983F-50A0-1844-9A88-6C22634C3BE2}" srcOrd="1" destOrd="0" presId="urn:microsoft.com/office/officeart/2005/8/layout/cycle4"/>
    <dgm:cxn modelId="{3548C7BF-71BB-9E40-ADF6-A52C5DAD1BAC}" type="presParOf" srcId="{BF5D446F-28D3-A542-A74B-E61C56B36DF3}" destId="{9627A2E5-7627-834B-A010-4625BB6B56DE}" srcOrd="2" destOrd="0" presId="urn:microsoft.com/office/officeart/2005/8/layout/cycle4"/>
    <dgm:cxn modelId="{F0FDD1C9-C0B6-ED4E-8988-3A858A2EA74D}" type="presParOf" srcId="{BF5D446F-28D3-A542-A74B-E61C56B36DF3}" destId="{90D130C9-2D5D-0B41-8F31-53AC1BD9FF9C}" srcOrd="3" destOrd="0" presId="urn:microsoft.com/office/officeart/2005/8/layout/cycle4"/>
    <dgm:cxn modelId="{2747DCF5-D1F7-E248-82DB-26E24CF85396}" type="presParOf" srcId="{BF5D446F-28D3-A542-A74B-E61C56B36DF3}" destId="{940200E6-2150-5441-80F7-EE88F120488E}" srcOrd="4" destOrd="0" presId="urn:microsoft.com/office/officeart/2005/8/layout/cycle4"/>
    <dgm:cxn modelId="{45224379-FF8A-AF47-AB96-666EA6912403}" type="presParOf" srcId="{DC6ED625-D14F-434E-A56C-20A0723581D1}" destId="{208573A2-4103-FA4A-946B-69D6A65E04BA}" srcOrd="2" destOrd="0" presId="urn:microsoft.com/office/officeart/2005/8/layout/cycle4"/>
    <dgm:cxn modelId="{2221923B-898E-7342-9320-6FCE36B9848C}" type="presParOf" srcId="{DC6ED625-D14F-434E-A56C-20A0723581D1}" destId="{16058D62-7609-0041-BE4B-E8434C99F6FE}"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020B4-D88F-9943-ACB6-98EF6CDF6068}"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en-US"/>
        </a:p>
      </dgm:t>
    </dgm:pt>
    <dgm:pt modelId="{E7A84B57-CD7E-FE41-BC32-347BCC0999CC}">
      <dgm:prSet phldrT="[Text]"/>
      <dgm:spPr/>
      <dgm:t>
        <a:bodyPr/>
        <a:lstStyle/>
        <a:p>
          <a:r>
            <a:rPr lang="en-US" dirty="0" smtClean="0"/>
            <a:t>Hardware</a:t>
          </a:r>
          <a:endParaRPr lang="en-US" dirty="0"/>
        </a:p>
      </dgm:t>
    </dgm:pt>
    <dgm:pt modelId="{8555C753-FA74-C841-A2E9-B36087CA14CF}" type="parTrans" cxnId="{45BBE3BA-C5DD-F047-B147-6EFAC21BB2C8}">
      <dgm:prSet/>
      <dgm:spPr/>
      <dgm:t>
        <a:bodyPr/>
        <a:lstStyle/>
        <a:p>
          <a:endParaRPr lang="en-US"/>
        </a:p>
      </dgm:t>
    </dgm:pt>
    <dgm:pt modelId="{8CF8E722-9B3E-AC4F-91D3-4270296ADD51}" type="sibTrans" cxnId="{45BBE3BA-C5DD-F047-B147-6EFAC21BB2C8}">
      <dgm:prSet/>
      <dgm:spPr/>
      <dgm:t>
        <a:bodyPr/>
        <a:lstStyle/>
        <a:p>
          <a:endParaRPr lang="en-US"/>
        </a:p>
      </dgm:t>
    </dgm:pt>
    <dgm:pt modelId="{6BE15977-B8D4-E44C-AC22-78D808D3A5B7}">
      <dgm:prSet phldrT="[Text]"/>
      <dgm:spPr/>
      <dgm:t>
        <a:bodyPr/>
        <a:lstStyle/>
        <a:p>
          <a:r>
            <a:rPr lang="en-US" dirty="0" smtClean="0"/>
            <a:t>Processor</a:t>
          </a:r>
          <a:endParaRPr lang="en-US" dirty="0"/>
        </a:p>
      </dgm:t>
    </dgm:pt>
    <dgm:pt modelId="{6A619CA5-7D11-3B41-BEDE-0FD7AEB40F46}" type="parTrans" cxnId="{EDFD76C2-E27B-5F4F-ABE0-4264EDE6CEAD}">
      <dgm:prSet/>
      <dgm:spPr/>
      <dgm:t>
        <a:bodyPr/>
        <a:lstStyle/>
        <a:p>
          <a:endParaRPr lang="en-US"/>
        </a:p>
      </dgm:t>
    </dgm:pt>
    <dgm:pt modelId="{DA479D9E-C913-1643-AF34-6C3F24AD8F6B}" type="sibTrans" cxnId="{EDFD76C2-E27B-5F4F-ABE0-4264EDE6CEAD}">
      <dgm:prSet/>
      <dgm:spPr/>
      <dgm:t>
        <a:bodyPr/>
        <a:lstStyle/>
        <a:p>
          <a:endParaRPr lang="en-US"/>
        </a:p>
      </dgm:t>
    </dgm:pt>
    <dgm:pt modelId="{1ED3C913-C1DA-764A-9146-364BEB511BDA}">
      <dgm:prSet phldrT="[Text]"/>
      <dgm:spPr/>
      <dgm:t>
        <a:bodyPr/>
        <a:lstStyle/>
        <a:p>
          <a:r>
            <a:rPr lang="en-US" dirty="0" smtClean="0"/>
            <a:t>Software</a:t>
          </a:r>
          <a:endParaRPr lang="en-US" dirty="0"/>
        </a:p>
      </dgm:t>
    </dgm:pt>
    <dgm:pt modelId="{D1A1BD01-CDFE-4F42-A06C-8CEDC1440150}" type="parTrans" cxnId="{8B3C54AC-0A08-1A47-8ECD-B83E34D31D61}">
      <dgm:prSet/>
      <dgm:spPr/>
      <dgm:t>
        <a:bodyPr/>
        <a:lstStyle/>
        <a:p>
          <a:endParaRPr lang="en-US"/>
        </a:p>
      </dgm:t>
    </dgm:pt>
    <dgm:pt modelId="{76A92A1D-BC1C-FF4E-B32A-21C1D86FD475}" type="sibTrans" cxnId="{8B3C54AC-0A08-1A47-8ECD-B83E34D31D61}">
      <dgm:prSet/>
      <dgm:spPr/>
      <dgm:t>
        <a:bodyPr/>
        <a:lstStyle/>
        <a:p>
          <a:endParaRPr lang="en-US"/>
        </a:p>
      </dgm:t>
    </dgm:pt>
    <dgm:pt modelId="{425AD870-B91D-EA4E-857A-F184DF985399}">
      <dgm:prSet phldrT="[Text]"/>
      <dgm:spPr/>
      <dgm:t>
        <a:bodyPr/>
        <a:lstStyle/>
        <a:p>
          <a:r>
            <a:rPr lang="en-US" dirty="0" smtClean="0"/>
            <a:t>Behavior</a:t>
          </a:r>
          <a:endParaRPr lang="en-US" dirty="0"/>
        </a:p>
      </dgm:t>
    </dgm:pt>
    <dgm:pt modelId="{3354BD82-8117-9648-BDDA-E0DD8E6E907D}" type="parTrans" cxnId="{09C2B230-1AE4-4742-B441-8AD03054F98D}">
      <dgm:prSet/>
      <dgm:spPr/>
      <dgm:t>
        <a:bodyPr/>
        <a:lstStyle/>
        <a:p>
          <a:endParaRPr lang="en-US"/>
        </a:p>
      </dgm:t>
    </dgm:pt>
    <dgm:pt modelId="{8F833183-1D27-DD45-B875-2B3382E3B4F0}" type="sibTrans" cxnId="{09C2B230-1AE4-4742-B441-8AD03054F98D}">
      <dgm:prSet/>
      <dgm:spPr/>
      <dgm:t>
        <a:bodyPr/>
        <a:lstStyle/>
        <a:p>
          <a:endParaRPr lang="en-US"/>
        </a:p>
      </dgm:t>
    </dgm:pt>
    <dgm:pt modelId="{BA0CFD01-E1B8-E945-830D-8160149DB232}">
      <dgm:prSet phldrT="[Text]"/>
      <dgm:spPr/>
      <dgm:t>
        <a:bodyPr/>
        <a:lstStyle/>
        <a:p>
          <a:r>
            <a:rPr lang="en-US" dirty="0" smtClean="0"/>
            <a:t>Environment</a:t>
          </a:r>
          <a:endParaRPr lang="en-US" dirty="0"/>
        </a:p>
      </dgm:t>
    </dgm:pt>
    <dgm:pt modelId="{94DF632C-ACFE-AC4E-8EC1-D96F503682E0}" type="parTrans" cxnId="{12677FF8-525C-A74F-8D53-3E94370BD49C}">
      <dgm:prSet/>
      <dgm:spPr/>
      <dgm:t>
        <a:bodyPr/>
        <a:lstStyle/>
        <a:p>
          <a:endParaRPr lang="en-US"/>
        </a:p>
      </dgm:t>
    </dgm:pt>
    <dgm:pt modelId="{D19B7191-BFD0-BD4F-881D-67AF72D3A806}" type="sibTrans" cxnId="{12677FF8-525C-A74F-8D53-3E94370BD49C}">
      <dgm:prSet/>
      <dgm:spPr/>
      <dgm:t>
        <a:bodyPr/>
        <a:lstStyle/>
        <a:p>
          <a:endParaRPr lang="en-US"/>
        </a:p>
      </dgm:t>
    </dgm:pt>
    <dgm:pt modelId="{6985DD90-53B2-6C4D-992B-0F46AB1BC9B8}">
      <dgm:prSet phldrT="[Text]"/>
      <dgm:spPr/>
      <dgm:t>
        <a:bodyPr/>
        <a:lstStyle/>
        <a:p>
          <a:r>
            <a:rPr lang="en-US" dirty="0" smtClean="0"/>
            <a:t>Building</a:t>
          </a:r>
          <a:endParaRPr lang="en-US" dirty="0"/>
        </a:p>
      </dgm:t>
    </dgm:pt>
    <dgm:pt modelId="{01A4BB2D-7ABA-5446-A106-E50DC54537EB}" type="parTrans" cxnId="{9EFEF102-D73D-4C44-8B7C-FAC56AB05C43}">
      <dgm:prSet/>
      <dgm:spPr/>
      <dgm:t>
        <a:bodyPr/>
        <a:lstStyle/>
        <a:p>
          <a:endParaRPr lang="en-US"/>
        </a:p>
      </dgm:t>
    </dgm:pt>
    <dgm:pt modelId="{7540D25F-BFB7-0348-AF5C-C112041403AA}" type="sibTrans" cxnId="{9EFEF102-D73D-4C44-8B7C-FAC56AB05C43}">
      <dgm:prSet/>
      <dgm:spPr/>
      <dgm:t>
        <a:bodyPr/>
        <a:lstStyle/>
        <a:p>
          <a:endParaRPr lang="en-US"/>
        </a:p>
      </dgm:t>
    </dgm:pt>
    <dgm:pt modelId="{B90D222B-266A-794E-A18B-EC3346E40DFA}">
      <dgm:prSet phldrT="[Text]"/>
      <dgm:spPr/>
      <dgm:t>
        <a:bodyPr/>
        <a:lstStyle/>
        <a:p>
          <a:r>
            <a:rPr lang="en-US" dirty="0" smtClean="0"/>
            <a:t>Disk</a:t>
          </a:r>
          <a:endParaRPr lang="en-US" dirty="0"/>
        </a:p>
      </dgm:t>
    </dgm:pt>
    <dgm:pt modelId="{D97F6A27-AB33-4447-8E9E-59F0AC45D89F}" type="parTrans" cxnId="{FC055D83-7B9F-D447-A366-8BE2963A7995}">
      <dgm:prSet/>
      <dgm:spPr/>
      <dgm:t>
        <a:bodyPr/>
        <a:lstStyle/>
        <a:p>
          <a:endParaRPr lang="en-US"/>
        </a:p>
      </dgm:t>
    </dgm:pt>
    <dgm:pt modelId="{7E8D07AB-171D-E74F-8CE3-4D0182ADBD22}" type="sibTrans" cxnId="{FC055D83-7B9F-D447-A366-8BE2963A7995}">
      <dgm:prSet/>
      <dgm:spPr/>
      <dgm:t>
        <a:bodyPr/>
        <a:lstStyle/>
        <a:p>
          <a:endParaRPr lang="en-US"/>
        </a:p>
      </dgm:t>
    </dgm:pt>
    <dgm:pt modelId="{BCDAB243-EBC2-E842-BE09-FD2413800121}">
      <dgm:prSet phldrT="[Text]"/>
      <dgm:spPr/>
      <dgm:t>
        <a:bodyPr/>
        <a:lstStyle/>
        <a:p>
          <a:r>
            <a:rPr lang="en-US" dirty="0" smtClean="0"/>
            <a:t>HVAC</a:t>
          </a:r>
          <a:endParaRPr lang="en-US" dirty="0"/>
        </a:p>
      </dgm:t>
    </dgm:pt>
    <dgm:pt modelId="{57919755-4885-F54F-ADC3-1C1D5A2A3EEB}" type="parTrans" cxnId="{595133EA-D7A4-F14A-B059-6A4FBC90047A}">
      <dgm:prSet/>
      <dgm:spPr/>
      <dgm:t>
        <a:bodyPr/>
        <a:lstStyle/>
        <a:p>
          <a:endParaRPr lang="en-US"/>
        </a:p>
      </dgm:t>
    </dgm:pt>
    <dgm:pt modelId="{E2C0F0FE-71C0-2040-9879-9D7E7C4550E7}" type="sibTrans" cxnId="{595133EA-D7A4-F14A-B059-6A4FBC90047A}">
      <dgm:prSet/>
      <dgm:spPr/>
      <dgm:t>
        <a:bodyPr/>
        <a:lstStyle/>
        <a:p>
          <a:endParaRPr lang="en-US"/>
        </a:p>
      </dgm:t>
    </dgm:pt>
    <dgm:pt modelId="{3A5AAB9E-3DBA-4F40-AC19-3B77D7FA47F1}">
      <dgm:prSet phldrT="[Text]"/>
      <dgm:spPr/>
      <dgm:t>
        <a:bodyPr/>
        <a:lstStyle/>
        <a:p>
          <a:endParaRPr lang="en-US" dirty="0"/>
        </a:p>
      </dgm:t>
    </dgm:pt>
    <dgm:pt modelId="{B6428B83-521D-7545-9C54-BFF5C42AE059}" type="parTrans" cxnId="{37014700-1CF3-B54C-94BA-95161A68AFDF}">
      <dgm:prSet/>
      <dgm:spPr/>
      <dgm:t>
        <a:bodyPr/>
        <a:lstStyle/>
        <a:p>
          <a:endParaRPr lang="en-US"/>
        </a:p>
      </dgm:t>
    </dgm:pt>
    <dgm:pt modelId="{082B6451-430F-4D45-B82D-14D9AB9376F4}" type="sibTrans" cxnId="{37014700-1CF3-B54C-94BA-95161A68AFDF}">
      <dgm:prSet/>
      <dgm:spPr/>
      <dgm:t>
        <a:bodyPr/>
        <a:lstStyle/>
        <a:p>
          <a:endParaRPr lang="en-US"/>
        </a:p>
      </dgm:t>
    </dgm:pt>
    <dgm:pt modelId="{5F2F3EF6-1D97-F948-807F-5156583BB992}">
      <dgm:prSet phldrT="[Text]"/>
      <dgm:spPr/>
      <dgm:t>
        <a:bodyPr/>
        <a:lstStyle/>
        <a:p>
          <a:r>
            <a:rPr lang="en-US" dirty="0" smtClean="0"/>
            <a:t>Education</a:t>
          </a:r>
          <a:endParaRPr lang="en-US" dirty="0"/>
        </a:p>
      </dgm:t>
    </dgm:pt>
    <dgm:pt modelId="{E03BD70B-3A2E-4347-9590-9F506DD70E83}" type="parTrans" cxnId="{83A3804E-711D-2A43-95E5-B94A924902BB}">
      <dgm:prSet/>
      <dgm:spPr/>
      <dgm:t>
        <a:bodyPr/>
        <a:lstStyle/>
        <a:p>
          <a:endParaRPr lang="en-US"/>
        </a:p>
      </dgm:t>
    </dgm:pt>
    <dgm:pt modelId="{C55CE5A8-CFE9-C145-A3D6-29BE8E44E170}" type="sibTrans" cxnId="{83A3804E-711D-2A43-95E5-B94A924902BB}">
      <dgm:prSet/>
      <dgm:spPr/>
      <dgm:t>
        <a:bodyPr/>
        <a:lstStyle/>
        <a:p>
          <a:endParaRPr lang="en-US"/>
        </a:p>
      </dgm:t>
    </dgm:pt>
    <dgm:pt modelId="{EBAA03D3-E673-C440-94ED-429EAEE7BE3E}">
      <dgm:prSet phldrT="[Text]"/>
      <dgm:spPr/>
      <dgm:t>
        <a:bodyPr/>
        <a:lstStyle/>
        <a:p>
          <a:r>
            <a:rPr lang="en-US" dirty="0" smtClean="0"/>
            <a:t>Shutdown</a:t>
          </a:r>
          <a:endParaRPr lang="en-US" dirty="0"/>
        </a:p>
      </dgm:t>
    </dgm:pt>
    <dgm:pt modelId="{194CF85E-56D9-B94C-AF9D-4D4B65975D04}" type="parTrans" cxnId="{DD83C03A-AB2D-1147-97D0-8B85AA14AEA1}">
      <dgm:prSet/>
      <dgm:spPr/>
      <dgm:t>
        <a:bodyPr/>
        <a:lstStyle/>
        <a:p>
          <a:endParaRPr lang="en-US"/>
        </a:p>
      </dgm:t>
    </dgm:pt>
    <dgm:pt modelId="{F3AAD096-9267-774B-AEDC-EDCD28752446}" type="sibTrans" cxnId="{DD83C03A-AB2D-1147-97D0-8B85AA14AEA1}">
      <dgm:prSet/>
      <dgm:spPr/>
      <dgm:t>
        <a:bodyPr/>
        <a:lstStyle/>
        <a:p>
          <a:endParaRPr lang="en-US"/>
        </a:p>
      </dgm:t>
    </dgm:pt>
    <dgm:pt modelId="{9061AC93-5571-274A-878E-B0802EC12522}">
      <dgm:prSet phldrT="[Text]"/>
      <dgm:spPr/>
      <dgm:t>
        <a:bodyPr/>
        <a:lstStyle/>
        <a:p>
          <a:r>
            <a:rPr lang="en-US" dirty="0" smtClean="0"/>
            <a:t>Migration</a:t>
          </a:r>
          <a:endParaRPr lang="en-US" dirty="0"/>
        </a:p>
      </dgm:t>
    </dgm:pt>
    <dgm:pt modelId="{8DA0D2A3-4376-F945-8E79-93220C37F319}" type="parTrans" cxnId="{7ABC532A-3AF0-2A49-BFFA-2A14D1458527}">
      <dgm:prSet/>
      <dgm:spPr/>
      <dgm:t>
        <a:bodyPr/>
        <a:lstStyle/>
        <a:p>
          <a:endParaRPr lang="en-US"/>
        </a:p>
      </dgm:t>
    </dgm:pt>
    <dgm:pt modelId="{4C74FE57-2E15-3F48-BB11-6231A6A5ED26}" type="sibTrans" cxnId="{7ABC532A-3AF0-2A49-BFFA-2A14D1458527}">
      <dgm:prSet/>
      <dgm:spPr/>
      <dgm:t>
        <a:bodyPr/>
        <a:lstStyle/>
        <a:p>
          <a:endParaRPr lang="en-US"/>
        </a:p>
      </dgm:t>
    </dgm:pt>
    <dgm:pt modelId="{278B934A-E269-C54C-9E41-6C96CE10CD21}">
      <dgm:prSet phldrT="[Text]"/>
      <dgm:spPr/>
      <dgm:t>
        <a:bodyPr/>
        <a:lstStyle/>
        <a:p>
          <a:r>
            <a:rPr lang="en-US" dirty="0" smtClean="0"/>
            <a:t>Rack design</a:t>
          </a:r>
          <a:endParaRPr lang="en-US" dirty="0"/>
        </a:p>
      </dgm:t>
    </dgm:pt>
    <dgm:pt modelId="{ED3B76A0-DA8C-0045-B66F-7D2928F30792}" type="parTrans" cxnId="{951F51DF-DB6C-1B45-9A81-17C5B9E3C902}">
      <dgm:prSet/>
      <dgm:spPr/>
      <dgm:t>
        <a:bodyPr/>
        <a:lstStyle/>
        <a:p>
          <a:endParaRPr lang="en-US"/>
        </a:p>
      </dgm:t>
    </dgm:pt>
    <dgm:pt modelId="{D22AF6F9-4B7A-C44F-811B-0263BC75BB2C}" type="sibTrans" cxnId="{951F51DF-DB6C-1B45-9A81-17C5B9E3C902}">
      <dgm:prSet/>
      <dgm:spPr/>
      <dgm:t>
        <a:bodyPr/>
        <a:lstStyle/>
        <a:p>
          <a:endParaRPr lang="en-US"/>
        </a:p>
      </dgm:t>
    </dgm:pt>
    <dgm:pt modelId="{E25A35C6-BE4F-EB4D-AA04-244D438B76A7}">
      <dgm:prSet phldrT="[Text]"/>
      <dgm:spPr/>
      <dgm:t>
        <a:bodyPr/>
        <a:lstStyle/>
        <a:p>
          <a:r>
            <a:rPr lang="en-US" dirty="0" smtClean="0"/>
            <a:t>GPGPU</a:t>
          </a:r>
          <a:endParaRPr lang="en-US" dirty="0"/>
        </a:p>
      </dgm:t>
    </dgm:pt>
    <dgm:pt modelId="{491C7516-9B2C-C440-AF3F-0964E1C80B8E}" type="parTrans" cxnId="{D844E5E1-FDD2-ED48-AA0D-B7D635EFD0F0}">
      <dgm:prSet/>
      <dgm:spPr/>
      <dgm:t>
        <a:bodyPr/>
        <a:lstStyle/>
        <a:p>
          <a:endParaRPr lang="en-US"/>
        </a:p>
      </dgm:t>
    </dgm:pt>
    <dgm:pt modelId="{944F3737-EBE0-F043-9C43-2324D59A3BE3}" type="sibTrans" cxnId="{D844E5E1-FDD2-ED48-AA0D-B7D635EFD0F0}">
      <dgm:prSet/>
      <dgm:spPr/>
      <dgm:t>
        <a:bodyPr/>
        <a:lstStyle/>
        <a:p>
          <a:endParaRPr lang="en-US"/>
        </a:p>
      </dgm:t>
    </dgm:pt>
    <dgm:pt modelId="{5CFFC25E-04B6-C34E-99C2-79D7FCC1065D}">
      <dgm:prSet phldrT="[Text]"/>
      <dgm:spPr/>
      <dgm:t>
        <a:bodyPr/>
        <a:lstStyle/>
        <a:p>
          <a:r>
            <a:rPr lang="en-US" dirty="0" err="1" smtClean="0"/>
            <a:t>GreenSaaS/SaaI</a:t>
          </a:r>
          <a:endParaRPr lang="en-US" dirty="0"/>
        </a:p>
      </dgm:t>
    </dgm:pt>
    <dgm:pt modelId="{2F7DD930-C37B-754B-8E42-79B433E285C7}" type="parTrans" cxnId="{29ADF18A-4F74-C940-BA62-9D92364FE3D8}">
      <dgm:prSet/>
      <dgm:spPr/>
      <dgm:t>
        <a:bodyPr/>
        <a:lstStyle/>
        <a:p>
          <a:endParaRPr lang="en-US"/>
        </a:p>
      </dgm:t>
    </dgm:pt>
    <dgm:pt modelId="{A3D9E5D1-5A4A-524A-835E-D42DE3BBABBE}" type="sibTrans" cxnId="{29ADF18A-4F74-C940-BA62-9D92364FE3D8}">
      <dgm:prSet/>
      <dgm:spPr/>
      <dgm:t>
        <a:bodyPr/>
        <a:lstStyle/>
        <a:p>
          <a:endParaRPr lang="en-US"/>
        </a:p>
      </dgm:t>
    </dgm:pt>
    <dgm:pt modelId="{92F098BC-BBC4-4B44-B1CE-6FBD35111DD2}">
      <dgm:prSet phldrT="[Text]"/>
      <dgm:spPr/>
      <dgm:t>
        <a:bodyPr/>
        <a:lstStyle/>
        <a:p>
          <a:r>
            <a:rPr lang="en-US" dirty="0" smtClean="0"/>
            <a:t>Policies</a:t>
          </a:r>
          <a:endParaRPr lang="en-US" dirty="0"/>
        </a:p>
      </dgm:t>
    </dgm:pt>
    <dgm:pt modelId="{13762001-ADEE-6644-9DDB-B80C7101FC24}" type="parTrans" cxnId="{56C8569D-4774-854B-A282-5A0EAB4604D8}">
      <dgm:prSet/>
      <dgm:spPr/>
      <dgm:t>
        <a:bodyPr/>
        <a:lstStyle/>
        <a:p>
          <a:endParaRPr lang="en-US"/>
        </a:p>
      </dgm:t>
    </dgm:pt>
    <dgm:pt modelId="{F3EA76B1-FA14-E944-8490-515B700F0F5A}" type="sibTrans" cxnId="{56C8569D-4774-854B-A282-5A0EAB4604D8}">
      <dgm:prSet/>
      <dgm:spPr/>
      <dgm:t>
        <a:bodyPr/>
        <a:lstStyle/>
        <a:p>
          <a:endParaRPr lang="en-US"/>
        </a:p>
      </dgm:t>
    </dgm:pt>
    <dgm:pt modelId="{3218647F-5EB9-5847-A33B-2EBEF4E62D20}">
      <dgm:prSet phldrT="[Text]"/>
      <dgm:spPr/>
      <dgm:t>
        <a:bodyPr/>
        <a:lstStyle/>
        <a:p>
          <a:r>
            <a:rPr lang="en-US" dirty="0" smtClean="0"/>
            <a:t>Scheduling</a:t>
          </a:r>
          <a:endParaRPr lang="en-US" dirty="0"/>
        </a:p>
      </dgm:t>
    </dgm:pt>
    <dgm:pt modelId="{9E8788D7-F7F0-6942-AFC1-E97C00A9C558}" type="parTrans" cxnId="{6F162891-435E-D44F-860A-77FB803183C7}">
      <dgm:prSet/>
      <dgm:spPr/>
    </dgm:pt>
    <dgm:pt modelId="{22344C47-469E-9F4A-841C-A76027530A40}" type="sibTrans" cxnId="{6F162891-435E-D44F-860A-77FB803183C7}">
      <dgm:prSet/>
      <dgm:spPr/>
    </dgm:pt>
    <dgm:pt modelId="{A671A9C2-D5B1-7047-96D5-2F8FB56D4020}">
      <dgm:prSet phldrT="[Text]"/>
      <dgm:spPr/>
      <dgm:t>
        <a:bodyPr/>
        <a:lstStyle/>
        <a:p>
          <a:r>
            <a:rPr lang="en-US" dirty="0" smtClean="0"/>
            <a:t>People</a:t>
          </a:r>
          <a:endParaRPr lang="en-US" dirty="0"/>
        </a:p>
      </dgm:t>
    </dgm:pt>
    <dgm:pt modelId="{2AAEC66B-E1FA-2A47-BE38-91DB7F97446B}" type="parTrans" cxnId="{595DEC43-3333-F747-ADB7-347719A47E8A}">
      <dgm:prSet/>
      <dgm:spPr/>
    </dgm:pt>
    <dgm:pt modelId="{6D5A39D9-795D-FD4E-A98E-376B160B6A2C}" type="sibTrans" cxnId="{595DEC43-3333-F747-ADB7-347719A47E8A}">
      <dgm:prSet/>
      <dgm:spPr/>
    </dgm:pt>
    <dgm:pt modelId="{CC6C1F51-F61A-A047-A5C0-3ED22360285C}">
      <dgm:prSet phldrT="[Text]"/>
      <dgm:spPr/>
      <dgm:t>
        <a:bodyPr/>
        <a:lstStyle/>
        <a:p>
          <a:r>
            <a:rPr lang="en-US" dirty="0" smtClean="0"/>
            <a:t>(Metrics)</a:t>
          </a:r>
          <a:endParaRPr lang="en-US" dirty="0"/>
        </a:p>
      </dgm:t>
    </dgm:pt>
    <dgm:pt modelId="{B45D18D1-65E6-FE44-8943-4D7486DFD276}" type="parTrans" cxnId="{6FB14002-42A5-D04F-833C-9120D9F525A1}">
      <dgm:prSet/>
      <dgm:spPr/>
    </dgm:pt>
    <dgm:pt modelId="{E54E8F8D-748A-0B41-8D95-7C5750AA84FB}" type="sibTrans" cxnId="{6FB14002-42A5-D04F-833C-9120D9F525A1}">
      <dgm:prSet/>
      <dgm:spPr/>
    </dgm:pt>
    <dgm:pt modelId="{DC6ED625-D14F-434E-A56C-20A0723581D1}" type="pres">
      <dgm:prSet presAssocID="{388020B4-D88F-9943-ACB6-98EF6CDF6068}" presName="cycleMatrixDiagram" presStyleCnt="0">
        <dgm:presLayoutVars>
          <dgm:chMax val="1"/>
          <dgm:dir/>
          <dgm:animLvl val="lvl"/>
          <dgm:resizeHandles val="exact"/>
        </dgm:presLayoutVars>
      </dgm:prSet>
      <dgm:spPr/>
      <dgm:t>
        <a:bodyPr/>
        <a:lstStyle/>
        <a:p>
          <a:endParaRPr lang="en-US"/>
        </a:p>
      </dgm:t>
    </dgm:pt>
    <dgm:pt modelId="{2DECB81D-92C6-FD49-BBA5-95C07F7D0652}" type="pres">
      <dgm:prSet presAssocID="{388020B4-D88F-9943-ACB6-98EF6CDF6068}" presName="children" presStyleCnt="0"/>
      <dgm:spPr/>
      <dgm:t>
        <a:bodyPr/>
        <a:lstStyle/>
        <a:p>
          <a:endParaRPr lang="en-US"/>
        </a:p>
      </dgm:t>
    </dgm:pt>
    <dgm:pt modelId="{686E5FEA-1EA9-4F4A-B673-0B220602AE3E}" type="pres">
      <dgm:prSet presAssocID="{388020B4-D88F-9943-ACB6-98EF6CDF6068}" presName="child1group" presStyleCnt="0"/>
      <dgm:spPr/>
      <dgm:t>
        <a:bodyPr/>
        <a:lstStyle/>
        <a:p>
          <a:endParaRPr lang="en-US"/>
        </a:p>
      </dgm:t>
    </dgm:pt>
    <dgm:pt modelId="{20BACDE2-C5FA-3548-96DA-F9B8A67AF007}" type="pres">
      <dgm:prSet presAssocID="{388020B4-D88F-9943-ACB6-98EF6CDF6068}" presName="child1" presStyleLbl="bgAcc1" presStyleIdx="0" presStyleCnt="4"/>
      <dgm:spPr/>
      <dgm:t>
        <a:bodyPr/>
        <a:lstStyle/>
        <a:p>
          <a:endParaRPr lang="en-US"/>
        </a:p>
      </dgm:t>
    </dgm:pt>
    <dgm:pt modelId="{C2F65BE8-C720-E948-925D-79CE039C5E72}" type="pres">
      <dgm:prSet presAssocID="{388020B4-D88F-9943-ACB6-98EF6CDF6068}" presName="child1Text" presStyleLbl="bgAcc1" presStyleIdx="0" presStyleCnt="4">
        <dgm:presLayoutVars>
          <dgm:bulletEnabled val="1"/>
        </dgm:presLayoutVars>
      </dgm:prSet>
      <dgm:spPr/>
      <dgm:t>
        <a:bodyPr/>
        <a:lstStyle/>
        <a:p>
          <a:endParaRPr lang="en-US"/>
        </a:p>
      </dgm:t>
    </dgm:pt>
    <dgm:pt modelId="{C86CEBDE-F5A7-E348-B99E-3CB5C2A07775}" type="pres">
      <dgm:prSet presAssocID="{388020B4-D88F-9943-ACB6-98EF6CDF6068}" presName="child2group" presStyleCnt="0"/>
      <dgm:spPr/>
      <dgm:t>
        <a:bodyPr/>
        <a:lstStyle/>
        <a:p>
          <a:endParaRPr lang="en-US"/>
        </a:p>
      </dgm:t>
    </dgm:pt>
    <dgm:pt modelId="{39ACC9C5-3615-6741-93DC-4038D9105BBE}" type="pres">
      <dgm:prSet presAssocID="{388020B4-D88F-9943-ACB6-98EF6CDF6068}" presName="child2" presStyleLbl="bgAcc1" presStyleIdx="1" presStyleCnt="4"/>
      <dgm:spPr/>
      <dgm:t>
        <a:bodyPr/>
        <a:lstStyle/>
        <a:p>
          <a:endParaRPr lang="en-US"/>
        </a:p>
      </dgm:t>
    </dgm:pt>
    <dgm:pt modelId="{FD23FC1F-49ED-D24E-96E6-019EF60F001C}" type="pres">
      <dgm:prSet presAssocID="{388020B4-D88F-9943-ACB6-98EF6CDF6068}" presName="child2Text" presStyleLbl="bgAcc1" presStyleIdx="1" presStyleCnt="4">
        <dgm:presLayoutVars>
          <dgm:bulletEnabled val="1"/>
        </dgm:presLayoutVars>
      </dgm:prSet>
      <dgm:spPr/>
      <dgm:t>
        <a:bodyPr/>
        <a:lstStyle/>
        <a:p>
          <a:endParaRPr lang="en-US"/>
        </a:p>
      </dgm:t>
    </dgm:pt>
    <dgm:pt modelId="{F12C086A-84BB-C340-B2CE-DD08FEB9D257}" type="pres">
      <dgm:prSet presAssocID="{388020B4-D88F-9943-ACB6-98EF6CDF6068}" presName="child3group" presStyleCnt="0"/>
      <dgm:spPr/>
      <dgm:t>
        <a:bodyPr/>
        <a:lstStyle/>
        <a:p>
          <a:endParaRPr lang="en-US"/>
        </a:p>
      </dgm:t>
    </dgm:pt>
    <dgm:pt modelId="{7AD4BA81-CA6E-704A-BD8F-98EA4312DC3A}" type="pres">
      <dgm:prSet presAssocID="{388020B4-D88F-9943-ACB6-98EF6CDF6068}" presName="child3" presStyleLbl="bgAcc1" presStyleIdx="2" presStyleCnt="4"/>
      <dgm:spPr/>
      <dgm:t>
        <a:bodyPr/>
        <a:lstStyle/>
        <a:p>
          <a:endParaRPr lang="en-US"/>
        </a:p>
      </dgm:t>
    </dgm:pt>
    <dgm:pt modelId="{229FA7D1-AD4F-AB4C-AD73-139C72DCCBAC}" type="pres">
      <dgm:prSet presAssocID="{388020B4-D88F-9943-ACB6-98EF6CDF6068}" presName="child3Text" presStyleLbl="bgAcc1" presStyleIdx="2" presStyleCnt="4">
        <dgm:presLayoutVars>
          <dgm:bulletEnabled val="1"/>
        </dgm:presLayoutVars>
      </dgm:prSet>
      <dgm:spPr/>
      <dgm:t>
        <a:bodyPr/>
        <a:lstStyle/>
        <a:p>
          <a:endParaRPr lang="en-US"/>
        </a:p>
      </dgm:t>
    </dgm:pt>
    <dgm:pt modelId="{F95BB5A8-71B4-EB4C-8BAF-65E9EE241CE2}" type="pres">
      <dgm:prSet presAssocID="{388020B4-D88F-9943-ACB6-98EF6CDF6068}" presName="child4group" presStyleCnt="0"/>
      <dgm:spPr/>
      <dgm:t>
        <a:bodyPr/>
        <a:lstStyle/>
        <a:p>
          <a:endParaRPr lang="en-US"/>
        </a:p>
      </dgm:t>
    </dgm:pt>
    <dgm:pt modelId="{AEC1E5E5-BFD0-FC4D-964E-1D4935068512}" type="pres">
      <dgm:prSet presAssocID="{388020B4-D88F-9943-ACB6-98EF6CDF6068}" presName="child4" presStyleLbl="bgAcc1" presStyleIdx="3" presStyleCnt="4"/>
      <dgm:spPr/>
      <dgm:t>
        <a:bodyPr/>
        <a:lstStyle/>
        <a:p>
          <a:endParaRPr lang="en-US"/>
        </a:p>
      </dgm:t>
    </dgm:pt>
    <dgm:pt modelId="{86288656-CE7A-2844-9343-ECC0E09400AE}" type="pres">
      <dgm:prSet presAssocID="{388020B4-D88F-9943-ACB6-98EF6CDF6068}" presName="child4Text" presStyleLbl="bgAcc1" presStyleIdx="3" presStyleCnt="4">
        <dgm:presLayoutVars>
          <dgm:bulletEnabled val="1"/>
        </dgm:presLayoutVars>
      </dgm:prSet>
      <dgm:spPr/>
      <dgm:t>
        <a:bodyPr/>
        <a:lstStyle/>
        <a:p>
          <a:endParaRPr lang="en-US"/>
        </a:p>
      </dgm:t>
    </dgm:pt>
    <dgm:pt modelId="{D5025154-ABCD-1941-A966-F0942B35239C}" type="pres">
      <dgm:prSet presAssocID="{388020B4-D88F-9943-ACB6-98EF6CDF6068}" presName="childPlaceholder" presStyleCnt="0"/>
      <dgm:spPr/>
      <dgm:t>
        <a:bodyPr/>
        <a:lstStyle/>
        <a:p>
          <a:endParaRPr lang="en-US"/>
        </a:p>
      </dgm:t>
    </dgm:pt>
    <dgm:pt modelId="{BF5D446F-28D3-A542-A74B-E61C56B36DF3}" type="pres">
      <dgm:prSet presAssocID="{388020B4-D88F-9943-ACB6-98EF6CDF6068}" presName="circle" presStyleCnt="0"/>
      <dgm:spPr/>
      <dgm:t>
        <a:bodyPr/>
        <a:lstStyle/>
        <a:p>
          <a:endParaRPr lang="en-US"/>
        </a:p>
      </dgm:t>
    </dgm:pt>
    <dgm:pt modelId="{A8B4E43B-2F37-024A-A4FA-7A96B950C3FF}" type="pres">
      <dgm:prSet presAssocID="{388020B4-D88F-9943-ACB6-98EF6CDF6068}" presName="quadrant1" presStyleLbl="node1" presStyleIdx="0" presStyleCnt="4">
        <dgm:presLayoutVars>
          <dgm:chMax val="1"/>
          <dgm:bulletEnabled val="1"/>
        </dgm:presLayoutVars>
      </dgm:prSet>
      <dgm:spPr/>
      <dgm:t>
        <a:bodyPr/>
        <a:lstStyle/>
        <a:p>
          <a:endParaRPr lang="en-US"/>
        </a:p>
      </dgm:t>
    </dgm:pt>
    <dgm:pt modelId="{9ABB983F-50A0-1844-9A88-6C22634C3BE2}" type="pres">
      <dgm:prSet presAssocID="{388020B4-D88F-9943-ACB6-98EF6CDF6068}" presName="quadrant2" presStyleLbl="node1" presStyleIdx="1" presStyleCnt="4">
        <dgm:presLayoutVars>
          <dgm:chMax val="1"/>
          <dgm:bulletEnabled val="1"/>
        </dgm:presLayoutVars>
      </dgm:prSet>
      <dgm:spPr/>
      <dgm:t>
        <a:bodyPr/>
        <a:lstStyle/>
        <a:p>
          <a:endParaRPr lang="en-US"/>
        </a:p>
      </dgm:t>
    </dgm:pt>
    <dgm:pt modelId="{9627A2E5-7627-834B-A010-4625BB6B56DE}" type="pres">
      <dgm:prSet presAssocID="{388020B4-D88F-9943-ACB6-98EF6CDF6068}" presName="quadrant3" presStyleLbl="node1" presStyleIdx="2" presStyleCnt="4">
        <dgm:presLayoutVars>
          <dgm:chMax val="1"/>
          <dgm:bulletEnabled val="1"/>
        </dgm:presLayoutVars>
      </dgm:prSet>
      <dgm:spPr/>
      <dgm:t>
        <a:bodyPr/>
        <a:lstStyle/>
        <a:p>
          <a:endParaRPr lang="en-US"/>
        </a:p>
      </dgm:t>
    </dgm:pt>
    <dgm:pt modelId="{90D130C9-2D5D-0B41-8F31-53AC1BD9FF9C}" type="pres">
      <dgm:prSet presAssocID="{388020B4-D88F-9943-ACB6-98EF6CDF6068}" presName="quadrant4" presStyleLbl="node1" presStyleIdx="3" presStyleCnt="4">
        <dgm:presLayoutVars>
          <dgm:chMax val="1"/>
          <dgm:bulletEnabled val="1"/>
        </dgm:presLayoutVars>
      </dgm:prSet>
      <dgm:spPr/>
      <dgm:t>
        <a:bodyPr/>
        <a:lstStyle/>
        <a:p>
          <a:endParaRPr lang="en-US"/>
        </a:p>
      </dgm:t>
    </dgm:pt>
    <dgm:pt modelId="{940200E6-2150-5441-80F7-EE88F120488E}" type="pres">
      <dgm:prSet presAssocID="{388020B4-D88F-9943-ACB6-98EF6CDF6068}" presName="quadrantPlaceholder" presStyleCnt="0"/>
      <dgm:spPr/>
      <dgm:t>
        <a:bodyPr/>
        <a:lstStyle/>
        <a:p>
          <a:endParaRPr lang="en-US"/>
        </a:p>
      </dgm:t>
    </dgm:pt>
    <dgm:pt modelId="{208573A2-4103-FA4A-946B-69D6A65E04BA}" type="pres">
      <dgm:prSet presAssocID="{388020B4-D88F-9943-ACB6-98EF6CDF6068}" presName="center1" presStyleLbl="fgShp" presStyleIdx="0" presStyleCnt="2"/>
      <dgm:spPr/>
      <dgm:t>
        <a:bodyPr/>
        <a:lstStyle/>
        <a:p>
          <a:endParaRPr lang="en-US"/>
        </a:p>
      </dgm:t>
    </dgm:pt>
    <dgm:pt modelId="{16058D62-7609-0041-BE4B-E8434C99F6FE}" type="pres">
      <dgm:prSet presAssocID="{388020B4-D88F-9943-ACB6-98EF6CDF6068}" presName="center2" presStyleLbl="fgShp" presStyleIdx="1" presStyleCnt="2"/>
      <dgm:spPr/>
      <dgm:t>
        <a:bodyPr/>
        <a:lstStyle/>
        <a:p>
          <a:endParaRPr lang="en-US"/>
        </a:p>
      </dgm:t>
    </dgm:pt>
  </dgm:ptLst>
  <dgm:cxnLst>
    <dgm:cxn modelId="{D293BA8A-2F2F-F54A-8105-930F270186D2}" type="presOf" srcId="{BA0CFD01-E1B8-E945-830D-8160149DB232}" destId="{90D130C9-2D5D-0B41-8F31-53AC1BD9FF9C}" srcOrd="0" destOrd="0" presId="urn:microsoft.com/office/officeart/2005/8/layout/cycle4"/>
    <dgm:cxn modelId="{76BE2F1E-7C41-534D-A7EF-4A05FF8A4FA4}" type="presOf" srcId="{BCDAB243-EBC2-E842-BE09-FD2413800121}" destId="{86288656-CE7A-2844-9343-ECC0E09400AE}" srcOrd="1" destOrd="1" presId="urn:microsoft.com/office/officeart/2005/8/layout/cycle4"/>
    <dgm:cxn modelId="{61ACE336-F997-DA4E-90AB-BBC47F5BB63D}" type="presOf" srcId="{278B934A-E269-C54C-9E41-6C96CE10CD21}" destId="{86288656-CE7A-2844-9343-ECC0E09400AE}" srcOrd="1" destOrd="2" presId="urn:microsoft.com/office/officeart/2005/8/layout/cycle4"/>
    <dgm:cxn modelId="{19D1F83F-5225-2341-9A8E-45698A2946C0}" type="presOf" srcId="{E25A35C6-BE4F-EB4D-AA04-244D438B76A7}" destId="{20BACDE2-C5FA-3548-96DA-F9B8A67AF007}" srcOrd="0" destOrd="2" presId="urn:microsoft.com/office/officeart/2005/8/layout/cycle4"/>
    <dgm:cxn modelId="{95CAF7A1-933B-7145-A770-AFE520BE936E}" type="presOf" srcId="{9061AC93-5571-274A-878E-B0802EC12522}" destId="{FD23FC1F-49ED-D24E-96E6-019EF60F001C}" srcOrd="1" destOrd="2" presId="urn:microsoft.com/office/officeart/2005/8/layout/cycle4"/>
    <dgm:cxn modelId="{B54C438E-2A8B-4748-A07D-A0C8AE785057}" type="presOf" srcId="{3218647F-5EB9-5847-A33B-2EBEF4E62D20}" destId="{FD23FC1F-49ED-D24E-96E6-019EF60F001C}" srcOrd="1" destOrd="0" presId="urn:microsoft.com/office/officeart/2005/8/layout/cycle4"/>
    <dgm:cxn modelId="{12677FF8-525C-A74F-8D53-3E94370BD49C}" srcId="{388020B4-D88F-9943-ACB6-98EF6CDF6068}" destId="{BA0CFD01-E1B8-E945-830D-8160149DB232}" srcOrd="3" destOrd="0" parTransId="{94DF632C-ACFE-AC4E-8EC1-D96F503682E0}" sibTransId="{D19B7191-BFD0-BD4F-881D-67AF72D3A806}"/>
    <dgm:cxn modelId="{AFE6CBBC-EB79-B64A-8BF1-3FBA51D4053C}" type="presOf" srcId="{5CFFC25E-04B6-C34E-99C2-79D7FCC1065D}" destId="{FD23FC1F-49ED-D24E-96E6-019EF60F001C}" srcOrd="1" destOrd="3" presId="urn:microsoft.com/office/officeart/2005/8/layout/cycle4"/>
    <dgm:cxn modelId="{13C2A208-EEF6-7340-B1FE-E96467BC3F7F}" type="presOf" srcId="{388020B4-D88F-9943-ACB6-98EF6CDF6068}" destId="{DC6ED625-D14F-434E-A56C-20A0723581D1}" srcOrd="0" destOrd="0" presId="urn:microsoft.com/office/officeart/2005/8/layout/cycle4"/>
    <dgm:cxn modelId="{FC055D83-7B9F-D447-A366-8BE2963A7995}" srcId="{E7A84B57-CD7E-FE41-BC32-347BCC0999CC}" destId="{B90D222B-266A-794E-A18B-EC3346E40DFA}" srcOrd="1" destOrd="0" parTransId="{D97F6A27-AB33-4447-8E9E-59F0AC45D89F}" sibTransId="{7E8D07AB-171D-E74F-8CE3-4D0182ADBD22}"/>
    <dgm:cxn modelId="{53B7B6E6-132D-9743-AF9A-8F2FBD85A771}" type="presOf" srcId="{278B934A-E269-C54C-9E41-6C96CE10CD21}" destId="{AEC1E5E5-BFD0-FC4D-964E-1D4935068512}" srcOrd="0" destOrd="2" presId="urn:microsoft.com/office/officeart/2005/8/layout/cycle4"/>
    <dgm:cxn modelId="{8619E26D-71DA-604B-A2C7-7D1E6B9532EF}" type="presOf" srcId="{CC6C1F51-F61A-A047-A5C0-3ED22360285C}" destId="{7AD4BA81-CA6E-704A-BD8F-98EA4312DC3A}" srcOrd="0" destOrd="0" presId="urn:microsoft.com/office/officeart/2005/8/layout/cycle4"/>
    <dgm:cxn modelId="{45BBE3BA-C5DD-F047-B147-6EFAC21BB2C8}" srcId="{388020B4-D88F-9943-ACB6-98EF6CDF6068}" destId="{E7A84B57-CD7E-FE41-BC32-347BCC0999CC}" srcOrd="0" destOrd="0" parTransId="{8555C753-FA74-C841-A2E9-B36087CA14CF}" sibTransId="{8CF8E722-9B3E-AC4F-91D3-4270296ADD51}"/>
    <dgm:cxn modelId="{006502B1-2D78-214C-8A73-2FCFA30F6FC2}" type="presOf" srcId="{3A5AAB9E-3DBA-4F40-AC19-3B77D7FA47F1}" destId="{AEC1E5E5-BFD0-FC4D-964E-1D4935068512}" srcOrd="0" destOrd="3" presId="urn:microsoft.com/office/officeart/2005/8/layout/cycle4"/>
    <dgm:cxn modelId="{1865E547-4448-1748-82F4-3E05FDB26D35}" type="presOf" srcId="{A671A9C2-D5B1-7047-96D5-2F8FB56D4020}" destId="{7AD4BA81-CA6E-704A-BD8F-98EA4312DC3A}" srcOrd="0" destOrd="1" presId="urn:microsoft.com/office/officeart/2005/8/layout/cycle4"/>
    <dgm:cxn modelId="{6F162891-435E-D44F-860A-77FB803183C7}" srcId="{1ED3C913-C1DA-764A-9146-364BEB511BDA}" destId="{3218647F-5EB9-5847-A33B-2EBEF4E62D20}" srcOrd="0" destOrd="0" parTransId="{9E8788D7-F7F0-6942-AFC1-E97C00A9C558}" sibTransId="{22344C47-469E-9F4A-841C-A76027530A40}"/>
    <dgm:cxn modelId="{09C2B230-1AE4-4742-B441-8AD03054F98D}" srcId="{388020B4-D88F-9943-ACB6-98EF6CDF6068}" destId="{425AD870-B91D-EA4E-857A-F184DF985399}" srcOrd="2" destOrd="0" parTransId="{3354BD82-8117-9648-BDDA-E0DD8E6E907D}" sibTransId="{8F833183-1D27-DD45-B875-2B3382E3B4F0}"/>
    <dgm:cxn modelId="{13C10B59-B966-A44B-974C-FC3DAB29948D}" type="presOf" srcId="{425AD870-B91D-EA4E-857A-F184DF985399}" destId="{9627A2E5-7627-834B-A010-4625BB6B56DE}" srcOrd="0" destOrd="0" presId="urn:microsoft.com/office/officeart/2005/8/layout/cycle4"/>
    <dgm:cxn modelId="{53C2FAC0-668B-2646-8963-ACE2505AAE5F}" type="presOf" srcId="{E7A84B57-CD7E-FE41-BC32-347BCC0999CC}" destId="{A8B4E43B-2F37-024A-A4FA-7A96B950C3FF}" srcOrd="0" destOrd="0" presId="urn:microsoft.com/office/officeart/2005/8/layout/cycle4"/>
    <dgm:cxn modelId="{56C8569D-4774-854B-A282-5A0EAB4604D8}" srcId="{425AD870-B91D-EA4E-857A-F184DF985399}" destId="{92F098BC-BBC4-4B44-B1CE-6FBD35111DD2}" srcOrd="3" destOrd="0" parTransId="{13762001-ADEE-6644-9DDB-B80C7101FC24}" sibTransId="{F3EA76B1-FA14-E944-8490-515B700F0F5A}"/>
    <dgm:cxn modelId="{95DC961E-6AD8-274F-B123-4205E9F3DE83}" type="presOf" srcId="{6BE15977-B8D4-E44C-AC22-78D808D3A5B7}" destId="{20BACDE2-C5FA-3548-96DA-F9B8A67AF007}" srcOrd="0" destOrd="0" presId="urn:microsoft.com/office/officeart/2005/8/layout/cycle4"/>
    <dgm:cxn modelId="{DD83C03A-AB2D-1147-97D0-8B85AA14AEA1}" srcId="{1ED3C913-C1DA-764A-9146-364BEB511BDA}" destId="{EBAA03D3-E673-C440-94ED-429EAEE7BE3E}" srcOrd="1" destOrd="0" parTransId="{194CF85E-56D9-B94C-AF9D-4D4B65975D04}" sibTransId="{F3AAD096-9267-774B-AEDC-EDCD28752446}"/>
    <dgm:cxn modelId="{D844E5E1-FDD2-ED48-AA0D-B7D635EFD0F0}" srcId="{E7A84B57-CD7E-FE41-BC32-347BCC0999CC}" destId="{E25A35C6-BE4F-EB4D-AA04-244D438B76A7}" srcOrd="2" destOrd="0" parTransId="{491C7516-9B2C-C440-AF3F-0964E1C80B8E}" sibTransId="{944F3737-EBE0-F043-9C43-2324D59A3BE3}"/>
    <dgm:cxn modelId="{83A3804E-711D-2A43-95E5-B94A924902BB}" srcId="{425AD870-B91D-EA4E-857A-F184DF985399}" destId="{5F2F3EF6-1D97-F948-807F-5156583BB992}" srcOrd="2" destOrd="0" parTransId="{E03BD70B-3A2E-4347-9590-9F506DD70E83}" sibTransId="{C55CE5A8-CFE9-C145-A3D6-29BE8E44E170}"/>
    <dgm:cxn modelId="{230326E0-14C7-F744-BE41-91304327D74E}" type="presOf" srcId="{1ED3C913-C1DA-764A-9146-364BEB511BDA}" destId="{9ABB983F-50A0-1844-9A88-6C22634C3BE2}" srcOrd="0" destOrd="0" presId="urn:microsoft.com/office/officeart/2005/8/layout/cycle4"/>
    <dgm:cxn modelId="{E72300C8-BA9C-FB4A-A905-16F06F5455BA}" type="presOf" srcId="{6985DD90-53B2-6C4D-992B-0F46AB1BC9B8}" destId="{AEC1E5E5-BFD0-FC4D-964E-1D4935068512}" srcOrd="0" destOrd="0" presId="urn:microsoft.com/office/officeart/2005/8/layout/cycle4"/>
    <dgm:cxn modelId="{1DF3032C-C415-AA49-9F82-DF857353EF29}" type="presOf" srcId="{B90D222B-266A-794E-A18B-EC3346E40DFA}" destId="{C2F65BE8-C720-E948-925D-79CE039C5E72}" srcOrd="1" destOrd="1" presId="urn:microsoft.com/office/officeart/2005/8/layout/cycle4"/>
    <dgm:cxn modelId="{951F51DF-DB6C-1B45-9A81-17C5B9E3C902}" srcId="{BA0CFD01-E1B8-E945-830D-8160149DB232}" destId="{278B934A-E269-C54C-9E41-6C96CE10CD21}" srcOrd="2" destOrd="0" parTransId="{ED3B76A0-DA8C-0045-B66F-7D2928F30792}" sibTransId="{D22AF6F9-4B7A-C44F-811B-0263BC75BB2C}"/>
    <dgm:cxn modelId="{6FB14002-42A5-D04F-833C-9120D9F525A1}" srcId="{425AD870-B91D-EA4E-857A-F184DF985399}" destId="{CC6C1F51-F61A-A047-A5C0-3ED22360285C}" srcOrd="0" destOrd="0" parTransId="{B45D18D1-65E6-FE44-8943-4D7486DFD276}" sibTransId="{E54E8F8D-748A-0B41-8D95-7C5750AA84FB}"/>
    <dgm:cxn modelId="{9DDF0D13-3144-F443-87FE-4B0E556BBFD1}" type="presOf" srcId="{B90D222B-266A-794E-A18B-EC3346E40DFA}" destId="{20BACDE2-C5FA-3548-96DA-F9B8A67AF007}" srcOrd="0" destOrd="1" presId="urn:microsoft.com/office/officeart/2005/8/layout/cycle4"/>
    <dgm:cxn modelId="{595133EA-D7A4-F14A-B059-6A4FBC90047A}" srcId="{BA0CFD01-E1B8-E945-830D-8160149DB232}" destId="{BCDAB243-EBC2-E842-BE09-FD2413800121}" srcOrd="1" destOrd="0" parTransId="{57919755-4885-F54F-ADC3-1C1D5A2A3EEB}" sibTransId="{E2C0F0FE-71C0-2040-9879-9D7E7C4550E7}"/>
    <dgm:cxn modelId="{EEB6347F-9ECF-9C46-B7DB-B8878571905C}" type="presOf" srcId="{EBAA03D3-E673-C440-94ED-429EAEE7BE3E}" destId="{39ACC9C5-3615-6741-93DC-4038D9105BBE}" srcOrd="0" destOrd="1" presId="urn:microsoft.com/office/officeart/2005/8/layout/cycle4"/>
    <dgm:cxn modelId="{D49CBCF9-D9AA-2543-84A5-0D3BE71F6F8B}" type="presOf" srcId="{92F098BC-BBC4-4B44-B1CE-6FBD35111DD2}" destId="{7AD4BA81-CA6E-704A-BD8F-98EA4312DC3A}" srcOrd="0" destOrd="3" presId="urn:microsoft.com/office/officeart/2005/8/layout/cycle4"/>
    <dgm:cxn modelId="{8D7AF915-BCCB-324D-AD93-F29F77E62785}" type="presOf" srcId="{5F2F3EF6-1D97-F948-807F-5156583BB992}" destId="{7AD4BA81-CA6E-704A-BD8F-98EA4312DC3A}" srcOrd="0" destOrd="2" presId="urn:microsoft.com/office/officeart/2005/8/layout/cycle4"/>
    <dgm:cxn modelId="{9EFEF102-D73D-4C44-8B7C-FAC56AB05C43}" srcId="{BA0CFD01-E1B8-E945-830D-8160149DB232}" destId="{6985DD90-53B2-6C4D-992B-0F46AB1BC9B8}" srcOrd="0" destOrd="0" parTransId="{01A4BB2D-7ABA-5446-A106-E50DC54537EB}" sibTransId="{7540D25F-BFB7-0348-AF5C-C112041403AA}"/>
    <dgm:cxn modelId="{D40199E6-2A6E-D149-B976-61A2614D3C96}" type="presOf" srcId="{92F098BC-BBC4-4B44-B1CE-6FBD35111DD2}" destId="{229FA7D1-AD4F-AB4C-AD73-139C72DCCBAC}" srcOrd="1" destOrd="3" presId="urn:microsoft.com/office/officeart/2005/8/layout/cycle4"/>
    <dgm:cxn modelId="{460A0829-7063-644D-B8A3-7B9F5F882E1F}" type="presOf" srcId="{EBAA03D3-E673-C440-94ED-429EAEE7BE3E}" destId="{FD23FC1F-49ED-D24E-96E6-019EF60F001C}" srcOrd="1" destOrd="1" presId="urn:microsoft.com/office/officeart/2005/8/layout/cycle4"/>
    <dgm:cxn modelId="{9EC3E0DE-478C-5B47-B347-12A52E203F4E}" type="presOf" srcId="{6985DD90-53B2-6C4D-992B-0F46AB1BC9B8}" destId="{86288656-CE7A-2844-9343-ECC0E09400AE}" srcOrd="1" destOrd="0" presId="urn:microsoft.com/office/officeart/2005/8/layout/cycle4"/>
    <dgm:cxn modelId="{595DEC43-3333-F747-ADB7-347719A47E8A}" srcId="{425AD870-B91D-EA4E-857A-F184DF985399}" destId="{A671A9C2-D5B1-7047-96D5-2F8FB56D4020}" srcOrd="1" destOrd="0" parTransId="{2AAEC66B-E1FA-2A47-BE38-91DB7F97446B}" sibTransId="{6D5A39D9-795D-FD4E-A98E-376B160B6A2C}"/>
    <dgm:cxn modelId="{F4D594A9-00C0-4040-B5F4-EB6EDAA45642}" type="presOf" srcId="{5F2F3EF6-1D97-F948-807F-5156583BB992}" destId="{229FA7D1-AD4F-AB4C-AD73-139C72DCCBAC}" srcOrd="1" destOrd="2" presId="urn:microsoft.com/office/officeart/2005/8/layout/cycle4"/>
    <dgm:cxn modelId="{6CAEE67A-198D-CF48-8E42-43E32FB09DAA}" type="presOf" srcId="{3A5AAB9E-3DBA-4F40-AC19-3B77D7FA47F1}" destId="{86288656-CE7A-2844-9343-ECC0E09400AE}" srcOrd="1" destOrd="3" presId="urn:microsoft.com/office/officeart/2005/8/layout/cycle4"/>
    <dgm:cxn modelId="{C7464E27-CC95-F441-B289-F39BAADB7157}" type="presOf" srcId="{3218647F-5EB9-5847-A33B-2EBEF4E62D20}" destId="{39ACC9C5-3615-6741-93DC-4038D9105BBE}" srcOrd="0" destOrd="0" presId="urn:microsoft.com/office/officeart/2005/8/layout/cycle4"/>
    <dgm:cxn modelId="{D708E2F2-9890-7B48-B055-F67A4EDEC629}" type="presOf" srcId="{9061AC93-5571-274A-878E-B0802EC12522}" destId="{39ACC9C5-3615-6741-93DC-4038D9105BBE}" srcOrd="0" destOrd="2" presId="urn:microsoft.com/office/officeart/2005/8/layout/cycle4"/>
    <dgm:cxn modelId="{37014700-1CF3-B54C-94BA-95161A68AFDF}" srcId="{BA0CFD01-E1B8-E945-830D-8160149DB232}" destId="{3A5AAB9E-3DBA-4F40-AC19-3B77D7FA47F1}" srcOrd="3" destOrd="0" parTransId="{B6428B83-521D-7545-9C54-BFF5C42AE059}" sibTransId="{082B6451-430F-4D45-B82D-14D9AB9376F4}"/>
    <dgm:cxn modelId="{AC7A8008-0445-E046-B1CE-7FE3ED24345A}" type="presOf" srcId="{6BE15977-B8D4-E44C-AC22-78D808D3A5B7}" destId="{C2F65BE8-C720-E948-925D-79CE039C5E72}" srcOrd="1" destOrd="0" presId="urn:microsoft.com/office/officeart/2005/8/layout/cycle4"/>
    <dgm:cxn modelId="{959A83F4-F0F2-2145-BAD1-B13E026D9D53}" type="presOf" srcId="{E25A35C6-BE4F-EB4D-AA04-244D438B76A7}" destId="{C2F65BE8-C720-E948-925D-79CE039C5E72}" srcOrd="1" destOrd="2" presId="urn:microsoft.com/office/officeart/2005/8/layout/cycle4"/>
    <dgm:cxn modelId="{AFC9D021-6045-774A-9420-E5FA4FFB185A}" type="presOf" srcId="{A671A9C2-D5B1-7047-96D5-2F8FB56D4020}" destId="{229FA7D1-AD4F-AB4C-AD73-139C72DCCBAC}" srcOrd="1" destOrd="1" presId="urn:microsoft.com/office/officeart/2005/8/layout/cycle4"/>
    <dgm:cxn modelId="{8B3C54AC-0A08-1A47-8ECD-B83E34D31D61}" srcId="{388020B4-D88F-9943-ACB6-98EF6CDF6068}" destId="{1ED3C913-C1DA-764A-9146-364BEB511BDA}" srcOrd="1" destOrd="0" parTransId="{D1A1BD01-CDFE-4F42-A06C-8CEDC1440150}" sibTransId="{76A92A1D-BC1C-FF4E-B32A-21C1D86FD475}"/>
    <dgm:cxn modelId="{C9E8BD4B-CC5A-C54F-9EFC-98E0F1A37FED}" type="presOf" srcId="{5CFFC25E-04B6-C34E-99C2-79D7FCC1065D}" destId="{39ACC9C5-3615-6741-93DC-4038D9105BBE}" srcOrd="0" destOrd="3" presId="urn:microsoft.com/office/officeart/2005/8/layout/cycle4"/>
    <dgm:cxn modelId="{EDFD76C2-E27B-5F4F-ABE0-4264EDE6CEAD}" srcId="{E7A84B57-CD7E-FE41-BC32-347BCC0999CC}" destId="{6BE15977-B8D4-E44C-AC22-78D808D3A5B7}" srcOrd="0" destOrd="0" parTransId="{6A619CA5-7D11-3B41-BEDE-0FD7AEB40F46}" sibTransId="{DA479D9E-C913-1643-AF34-6C3F24AD8F6B}"/>
    <dgm:cxn modelId="{7ABC532A-3AF0-2A49-BFFA-2A14D1458527}" srcId="{1ED3C913-C1DA-764A-9146-364BEB511BDA}" destId="{9061AC93-5571-274A-878E-B0802EC12522}" srcOrd="2" destOrd="0" parTransId="{8DA0D2A3-4376-F945-8E79-93220C37F319}" sibTransId="{4C74FE57-2E15-3F48-BB11-6231A6A5ED26}"/>
    <dgm:cxn modelId="{56414BF9-D3F1-8C4F-B306-69F4805BF2E9}" type="presOf" srcId="{CC6C1F51-F61A-A047-A5C0-3ED22360285C}" destId="{229FA7D1-AD4F-AB4C-AD73-139C72DCCBAC}" srcOrd="1" destOrd="0" presId="urn:microsoft.com/office/officeart/2005/8/layout/cycle4"/>
    <dgm:cxn modelId="{9906D083-42DB-8B42-B9C8-E63C2AB9F8FF}" type="presOf" srcId="{BCDAB243-EBC2-E842-BE09-FD2413800121}" destId="{AEC1E5E5-BFD0-FC4D-964E-1D4935068512}" srcOrd="0" destOrd="1" presId="urn:microsoft.com/office/officeart/2005/8/layout/cycle4"/>
    <dgm:cxn modelId="{29ADF18A-4F74-C940-BA62-9D92364FE3D8}" srcId="{1ED3C913-C1DA-764A-9146-364BEB511BDA}" destId="{5CFFC25E-04B6-C34E-99C2-79D7FCC1065D}" srcOrd="3" destOrd="0" parTransId="{2F7DD930-C37B-754B-8E42-79B433E285C7}" sibTransId="{A3D9E5D1-5A4A-524A-835E-D42DE3BBABBE}"/>
    <dgm:cxn modelId="{CD52E334-243E-EA4A-A104-8C533B9B301C}" type="presParOf" srcId="{DC6ED625-D14F-434E-A56C-20A0723581D1}" destId="{2DECB81D-92C6-FD49-BBA5-95C07F7D0652}" srcOrd="0" destOrd="0" presId="urn:microsoft.com/office/officeart/2005/8/layout/cycle4"/>
    <dgm:cxn modelId="{F5A99149-6CAC-9D45-9C2E-6222CDA69897}" type="presParOf" srcId="{2DECB81D-92C6-FD49-BBA5-95C07F7D0652}" destId="{686E5FEA-1EA9-4F4A-B673-0B220602AE3E}" srcOrd="0" destOrd="0" presId="urn:microsoft.com/office/officeart/2005/8/layout/cycle4"/>
    <dgm:cxn modelId="{7BA69646-B14E-9948-9E07-2FE17954D69E}" type="presParOf" srcId="{686E5FEA-1EA9-4F4A-B673-0B220602AE3E}" destId="{20BACDE2-C5FA-3548-96DA-F9B8A67AF007}" srcOrd="0" destOrd="0" presId="urn:microsoft.com/office/officeart/2005/8/layout/cycle4"/>
    <dgm:cxn modelId="{BA61E635-FCA9-5A45-B3E2-B2B6F755FD2B}" type="presParOf" srcId="{686E5FEA-1EA9-4F4A-B673-0B220602AE3E}" destId="{C2F65BE8-C720-E948-925D-79CE039C5E72}" srcOrd="1" destOrd="0" presId="urn:microsoft.com/office/officeart/2005/8/layout/cycle4"/>
    <dgm:cxn modelId="{1FB92BDE-EDC0-614C-87A6-0ECE887A462B}" type="presParOf" srcId="{2DECB81D-92C6-FD49-BBA5-95C07F7D0652}" destId="{C86CEBDE-F5A7-E348-B99E-3CB5C2A07775}" srcOrd="1" destOrd="0" presId="urn:microsoft.com/office/officeart/2005/8/layout/cycle4"/>
    <dgm:cxn modelId="{B79E61EB-36A6-EE45-A238-ABC5E5B50E42}" type="presParOf" srcId="{C86CEBDE-F5A7-E348-B99E-3CB5C2A07775}" destId="{39ACC9C5-3615-6741-93DC-4038D9105BBE}" srcOrd="0" destOrd="0" presId="urn:microsoft.com/office/officeart/2005/8/layout/cycle4"/>
    <dgm:cxn modelId="{64644AA7-D731-C344-B6B0-DFF937059F56}" type="presParOf" srcId="{C86CEBDE-F5A7-E348-B99E-3CB5C2A07775}" destId="{FD23FC1F-49ED-D24E-96E6-019EF60F001C}" srcOrd="1" destOrd="0" presId="urn:microsoft.com/office/officeart/2005/8/layout/cycle4"/>
    <dgm:cxn modelId="{AB239256-7E8F-6E46-BBDB-ADB2DB9B3318}" type="presParOf" srcId="{2DECB81D-92C6-FD49-BBA5-95C07F7D0652}" destId="{F12C086A-84BB-C340-B2CE-DD08FEB9D257}" srcOrd="2" destOrd="0" presId="urn:microsoft.com/office/officeart/2005/8/layout/cycle4"/>
    <dgm:cxn modelId="{2BE2ABEF-332C-B041-999C-104A6D4C95CD}" type="presParOf" srcId="{F12C086A-84BB-C340-B2CE-DD08FEB9D257}" destId="{7AD4BA81-CA6E-704A-BD8F-98EA4312DC3A}" srcOrd="0" destOrd="0" presId="urn:microsoft.com/office/officeart/2005/8/layout/cycle4"/>
    <dgm:cxn modelId="{803F2C97-E055-4A4D-B551-B2B2BE4D1D6D}" type="presParOf" srcId="{F12C086A-84BB-C340-B2CE-DD08FEB9D257}" destId="{229FA7D1-AD4F-AB4C-AD73-139C72DCCBAC}" srcOrd="1" destOrd="0" presId="urn:microsoft.com/office/officeart/2005/8/layout/cycle4"/>
    <dgm:cxn modelId="{3E135A54-B556-D746-89D1-B466A6A3442E}" type="presParOf" srcId="{2DECB81D-92C6-FD49-BBA5-95C07F7D0652}" destId="{F95BB5A8-71B4-EB4C-8BAF-65E9EE241CE2}" srcOrd="3" destOrd="0" presId="urn:microsoft.com/office/officeart/2005/8/layout/cycle4"/>
    <dgm:cxn modelId="{6F174EE0-F058-AB44-B9A7-AD5F27866DD6}" type="presParOf" srcId="{F95BB5A8-71B4-EB4C-8BAF-65E9EE241CE2}" destId="{AEC1E5E5-BFD0-FC4D-964E-1D4935068512}" srcOrd="0" destOrd="0" presId="urn:microsoft.com/office/officeart/2005/8/layout/cycle4"/>
    <dgm:cxn modelId="{C17A6E13-A3C2-C144-B6F9-5F58B36A0356}" type="presParOf" srcId="{F95BB5A8-71B4-EB4C-8BAF-65E9EE241CE2}" destId="{86288656-CE7A-2844-9343-ECC0E09400AE}" srcOrd="1" destOrd="0" presId="urn:microsoft.com/office/officeart/2005/8/layout/cycle4"/>
    <dgm:cxn modelId="{07F3FA18-152E-C340-AA57-BBF207599C35}" type="presParOf" srcId="{2DECB81D-92C6-FD49-BBA5-95C07F7D0652}" destId="{D5025154-ABCD-1941-A966-F0942B35239C}" srcOrd="4" destOrd="0" presId="urn:microsoft.com/office/officeart/2005/8/layout/cycle4"/>
    <dgm:cxn modelId="{064AF3C5-0A52-DF45-9CFD-A3DEC374A4EB}" type="presParOf" srcId="{DC6ED625-D14F-434E-A56C-20A0723581D1}" destId="{BF5D446F-28D3-A542-A74B-E61C56B36DF3}" srcOrd="1" destOrd="0" presId="urn:microsoft.com/office/officeart/2005/8/layout/cycle4"/>
    <dgm:cxn modelId="{37CEB070-2163-8045-A4EA-4E7E75F57D9B}" type="presParOf" srcId="{BF5D446F-28D3-A542-A74B-E61C56B36DF3}" destId="{A8B4E43B-2F37-024A-A4FA-7A96B950C3FF}" srcOrd="0" destOrd="0" presId="urn:microsoft.com/office/officeart/2005/8/layout/cycle4"/>
    <dgm:cxn modelId="{F93E2314-AA32-9846-99BB-E44C6CC4D226}" type="presParOf" srcId="{BF5D446F-28D3-A542-A74B-E61C56B36DF3}" destId="{9ABB983F-50A0-1844-9A88-6C22634C3BE2}" srcOrd="1" destOrd="0" presId="urn:microsoft.com/office/officeart/2005/8/layout/cycle4"/>
    <dgm:cxn modelId="{DF18F9B4-DED2-7948-A04B-E757A3152D60}" type="presParOf" srcId="{BF5D446F-28D3-A542-A74B-E61C56B36DF3}" destId="{9627A2E5-7627-834B-A010-4625BB6B56DE}" srcOrd="2" destOrd="0" presId="urn:microsoft.com/office/officeart/2005/8/layout/cycle4"/>
    <dgm:cxn modelId="{C79FE069-8FA3-0B44-B67F-1600B6934C37}" type="presParOf" srcId="{BF5D446F-28D3-A542-A74B-E61C56B36DF3}" destId="{90D130C9-2D5D-0B41-8F31-53AC1BD9FF9C}" srcOrd="3" destOrd="0" presId="urn:microsoft.com/office/officeart/2005/8/layout/cycle4"/>
    <dgm:cxn modelId="{7FFDC5E6-4D6E-5A49-A6FC-22C8BF0378AF}" type="presParOf" srcId="{BF5D446F-28D3-A542-A74B-E61C56B36DF3}" destId="{940200E6-2150-5441-80F7-EE88F120488E}" srcOrd="4" destOrd="0" presId="urn:microsoft.com/office/officeart/2005/8/layout/cycle4"/>
    <dgm:cxn modelId="{83CC1622-F6E1-0A4B-8589-9E8D11EC7D0B}" type="presParOf" srcId="{DC6ED625-D14F-434E-A56C-20A0723581D1}" destId="{208573A2-4103-FA4A-946B-69D6A65E04BA}" srcOrd="2" destOrd="0" presId="urn:microsoft.com/office/officeart/2005/8/layout/cycle4"/>
    <dgm:cxn modelId="{03566701-4C9A-2A43-9724-1B4E2B73E05F}" type="presParOf" srcId="{DC6ED625-D14F-434E-A56C-20A0723581D1}" destId="{16058D62-7609-0041-BE4B-E8434C99F6FE}"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020B4-D88F-9943-ACB6-98EF6CDF6068}"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en-US"/>
        </a:p>
      </dgm:t>
    </dgm:pt>
    <dgm:pt modelId="{E7A84B57-CD7E-FE41-BC32-347BCC0999CC}">
      <dgm:prSet phldrT="[Text]"/>
      <dgm:spPr/>
      <dgm:t>
        <a:bodyPr/>
        <a:lstStyle/>
        <a:p>
          <a:r>
            <a:rPr lang="en-US" dirty="0" smtClean="0"/>
            <a:t>Hardware</a:t>
          </a:r>
          <a:endParaRPr lang="en-US" dirty="0"/>
        </a:p>
      </dgm:t>
    </dgm:pt>
    <dgm:pt modelId="{8555C753-FA74-C841-A2E9-B36087CA14CF}" type="parTrans" cxnId="{45BBE3BA-C5DD-F047-B147-6EFAC21BB2C8}">
      <dgm:prSet/>
      <dgm:spPr/>
      <dgm:t>
        <a:bodyPr/>
        <a:lstStyle/>
        <a:p>
          <a:endParaRPr lang="en-US"/>
        </a:p>
      </dgm:t>
    </dgm:pt>
    <dgm:pt modelId="{8CF8E722-9B3E-AC4F-91D3-4270296ADD51}" type="sibTrans" cxnId="{45BBE3BA-C5DD-F047-B147-6EFAC21BB2C8}">
      <dgm:prSet/>
      <dgm:spPr/>
      <dgm:t>
        <a:bodyPr/>
        <a:lstStyle/>
        <a:p>
          <a:endParaRPr lang="en-US"/>
        </a:p>
      </dgm:t>
    </dgm:pt>
    <dgm:pt modelId="{6BE15977-B8D4-E44C-AC22-78D808D3A5B7}">
      <dgm:prSet phldrT="[Text]"/>
      <dgm:spPr/>
      <dgm:t>
        <a:bodyPr/>
        <a:lstStyle/>
        <a:p>
          <a:r>
            <a:rPr lang="en-US" dirty="0" smtClean="0"/>
            <a:t>Processor</a:t>
          </a:r>
          <a:endParaRPr lang="en-US" dirty="0"/>
        </a:p>
      </dgm:t>
    </dgm:pt>
    <dgm:pt modelId="{6A619CA5-7D11-3B41-BEDE-0FD7AEB40F46}" type="parTrans" cxnId="{EDFD76C2-E27B-5F4F-ABE0-4264EDE6CEAD}">
      <dgm:prSet/>
      <dgm:spPr/>
      <dgm:t>
        <a:bodyPr/>
        <a:lstStyle/>
        <a:p>
          <a:endParaRPr lang="en-US"/>
        </a:p>
      </dgm:t>
    </dgm:pt>
    <dgm:pt modelId="{DA479D9E-C913-1643-AF34-6C3F24AD8F6B}" type="sibTrans" cxnId="{EDFD76C2-E27B-5F4F-ABE0-4264EDE6CEAD}">
      <dgm:prSet/>
      <dgm:spPr/>
      <dgm:t>
        <a:bodyPr/>
        <a:lstStyle/>
        <a:p>
          <a:endParaRPr lang="en-US"/>
        </a:p>
      </dgm:t>
    </dgm:pt>
    <dgm:pt modelId="{1ED3C913-C1DA-764A-9146-364BEB511BDA}">
      <dgm:prSet phldrT="[Text]"/>
      <dgm:spPr/>
      <dgm:t>
        <a:bodyPr/>
        <a:lstStyle/>
        <a:p>
          <a:r>
            <a:rPr lang="en-US" dirty="0" smtClean="0"/>
            <a:t>Software</a:t>
          </a:r>
          <a:endParaRPr lang="en-US" dirty="0"/>
        </a:p>
      </dgm:t>
    </dgm:pt>
    <dgm:pt modelId="{D1A1BD01-CDFE-4F42-A06C-8CEDC1440150}" type="parTrans" cxnId="{8B3C54AC-0A08-1A47-8ECD-B83E34D31D61}">
      <dgm:prSet/>
      <dgm:spPr/>
      <dgm:t>
        <a:bodyPr/>
        <a:lstStyle/>
        <a:p>
          <a:endParaRPr lang="en-US"/>
        </a:p>
      </dgm:t>
    </dgm:pt>
    <dgm:pt modelId="{76A92A1D-BC1C-FF4E-B32A-21C1D86FD475}" type="sibTrans" cxnId="{8B3C54AC-0A08-1A47-8ECD-B83E34D31D61}">
      <dgm:prSet/>
      <dgm:spPr/>
      <dgm:t>
        <a:bodyPr/>
        <a:lstStyle/>
        <a:p>
          <a:endParaRPr lang="en-US"/>
        </a:p>
      </dgm:t>
    </dgm:pt>
    <dgm:pt modelId="{425AD870-B91D-EA4E-857A-F184DF985399}">
      <dgm:prSet phldrT="[Text]"/>
      <dgm:spPr/>
      <dgm:t>
        <a:bodyPr/>
        <a:lstStyle/>
        <a:p>
          <a:r>
            <a:rPr lang="en-US" dirty="0" smtClean="0"/>
            <a:t>Behavior</a:t>
          </a:r>
          <a:endParaRPr lang="en-US" dirty="0"/>
        </a:p>
      </dgm:t>
    </dgm:pt>
    <dgm:pt modelId="{3354BD82-8117-9648-BDDA-E0DD8E6E907D}" type="parTrans" cxnId="{09C2B230-1AE4-4742-B441-8AD03054F98D}">
      <dgm:prSet/>
      <dgm:spPr/>
      <dgm:t>
        <a:bodyPr/>
        <a:lstStyle/>
        <a:p>
          <a:endParaRPr lang="en-US"/>
        </a:p>
      </dgm:t>
    </dgm:pt>
    <dgm:pt modelId="{8F833183-1D27-DD45-B875-2B3382E3B4F0}" type="sibTrans" cxnId="{09C2B230-1AE4-4742-B441-8AD03054F98D}">
      <dgm:prSet/>
      <dgm:spPr/>
      <dgm:t>
        <a:bodyPr/>
        <a:lstStyle/>
        <a:p>
          <a:endParaRPr lang="en-US"/>
        </a:p>
      </dgm:t>
    </dgm:pt>
    <dgm:pt modelId="{BA0CFD01-E1B8-E945-830D-8160149DB232}">
      <dgm:prSet phldrT="[Text]"/>
      <dgm:spPr/>
      <dgm:t>
        <a:bodyPr/>
        <a:lstStyle/>
        <a:p>
          <a:r>
            <a:rPr lang="en-US" dirty="0" smtClean="0"/>
            <a:t>Environment</a:t>
          </a:r>
          <a:endParaRPr lang="en-US" dirty="0"/>
        </a:p>
      </dgm:t>
    </dgm:pt>
    <dgm:pt modelId="{94DF632C-ACFE-AC4E-8EC1-D96F503682E0}" type="parTrans" cxnId="{12677FF8-525C-A74F-8D53-3E94370BD49C}">
      <dgm:prSet/>
      <dgm:spPr/>
      <dgm:t>
        <a:bodyPr/>
        <a:lstStyle/>
        <a:p>
          <a:endParaRPr lang="en-US"/>
        </a:p>
      </dgm:t>
    </dgm:pt>
    <dgm:pt modelId="{D19B7191-BFD0-BD4F-881D-67AF72D3A806}" type="sibTrans" cxnId="{12677FF8-525C-A74F-8D53-3E94370BD49C}">
      <dgm:prSet/>
      <dgm:spPr/>
      <dgm:t>
        <a:bodyPr/>
        <a:lstStyle/>
        <a:p>
          <a:endParaRPr lang="en-US"/>
        </a:p>
      </dgm:t>
    </dgm:pt>
    <dgm:pt modelId="{6985DD90-53B2-6C4D-992B-0F46AB1BC9B8}">
      <dgm:prSet phldrT="[Text]"/>
      <dgm:spPr/>
      <dgm:t>
        <a:bodyPr/>
        <a:lstStyle/>
        <a:p>
          <a:r>
            <a:rPr lang="en-US" dirty="0" smtClean="0"/>
            <a:t>Building</a:t>
          </a:r>
          <a:endParaRPr lang="en-US" dirty="0"/>
        </a:p>
      </dgm:t>
    </dgm:pt>
    <dgm:pt modelId="{01A4BB2D-7ABA-5446-A106-E50DC54537EB}" type="parTrans" cxnId="{9EFEF102-D73D-4C44-8B7C-FAC56AB05C43}">
      <dgm:prSet/>
      <dgm:spPr/>
      <dgm:t>
        <a:bodyPr/>
        <a:lstStyle/>
        <a:p>
          <a:endParaRPr lang="en-US"/>
        </a:p>
      </dgm:t>
    </dgm:pt>
    <dgm:pt modelId="{7540D25F-BFB7-0348-AF5C-C112041403AA}" type="sibTrans" cxnId="{9EFEF102-D73D-4C44-8B7C-FAC56AB05C43}">
      <dgm:prSet/>
      <dgm:spPr/>
      <dgm:t>
        <a:bodyPr/>
        <a:lstStyle/>
        <a:p>
          <a:endParaRPr lang="en-US"/>
        </a:p>
      </dgm:t>
    </dgm:pt>
    <dgm:pt modelId="{B90D222B-266A-794E-A18B-EC3346E40DFA}">
      <dgm:prSet phldrT="[Text]"/>
      <dgm:spPr/>
      <dgm:t>
        <a:bodyPr/>
        <a:lstStyle/>
        <a:p>
          <a:r>
            <a:rPr lang="en-US" dirty="0" smtClean="0"/>
            <a:t>Disk</a:t>
          </a:r>
          <a:endParaRPr lang="en-US" dirty="0"/>
        </a:p>
      </dgm:t>
    </dgm:pt>
    <dgm:pt modelId="{D97F6A27-AB33-4447-8E9E-59F0AC45D89F}" type="parTrans" cxnId="{FC055D83-7B9F-D447-A366-8BE2963A7995}">
      <dgm:prSet/>
      <dgm:spPr/>
      <dgm:t>
        <a:bodyPr/>
        <a:lstStyle/>
        <a:p>
          <a:endParaRPr lang="en-US"/>
        </a:p>
      </dgm:t>
    </dgm:pt>
    <dgm:pt modelId="{7E8D07AB-171D-E74F-8CE3-4D0182ADBD22}" type="sibTrans" cxnId="{FC055D83-7B9F-D447-A366-8BE2963A7995}">
      <dgm:prSet/>
      <dgm:spPr/>
      <dgm:t>
        <a:bodyPr/>
        <a:lstStyle/>
        <a:p>
          <a:endParaRPr lang="en-US"/>
        </a:p>
      </dgm:t>
    </dgm:pt>
    <dgm:pt modelId="{BCDAB243-EBC2-E842-BE09-FD2413800121}">
      <dgm:prSet phldrT="[Text]"/>
      <dgm:spPr/>
      <dgm:t>
        <a:bodyPr/>
        <a:lstStyle/>
        <a:p>
          <a:r>
            <a:rPr lang="en-US" dirty="0" smtClean="0"/>
            <a:t>HVAC</a:t>
          </a:r>
          <a:endParaRPr lang="en-US" dirty="0"/>
        </a:p>
      </dgm:t>
    </dgm:pt>
    <dgm:pt modelId="{57919755-4885-F54F-ADC3-1C1D5A2A3EEB}" type="parTrans" cxnId="{595133EA-D7A4-F14A-B059-6A4FBC90047A}">
      <dgm:prSet/>
      <dgm:spPr/>
      <dgm:t>
        <a:bodyPr/>
        <a:lstStyle/>
        <a:p>
          <a:endParaRPr lang="en-US"/>
        </a:p>
      </dgm:t>
    </dgm:pt>
    <dgm:pt modelId="{E2C0F0FE-71C0-2040-9879-9D7E7C4550E7}" type="sibTrans" cxnId="{595133EA-D7A4-F14A-B059-6A4FBC90047A}">
      <dgm:prSet/>
      <dgm:spPr/>
      <dgm:t>
        <a:bodyPr/>
        <a:lstStyle/>
        <a:p>
          <a:endParaRPr lang="en-US"/>
        </a:p>
      </dgm:t>
    </dgm:pt>
    <dgm:pt modelId="{3A5AAB9E-3DBA-4F40-AC19-3B77D7FA47F1}">
      <dgm:prSet phldrT="[Text]"/>
      <dgm:spPr/>
      <dgm:t>
        <a:bodyPr/>
        <a:lstStyle/>
        <a:p>
          <a:endParaRPr lang="en-US" dirty="0"/>
        </a:p>
      </dgm:t>
    </dgm:pt>
    <dgm:pt modelId="{B6428B83-521D-7545-9C54-BFF5C42AE059}" type="parTrans" cxnId="{37014700-1CF3-B54C-94BA-95161A68AFDF}">
      <dgm:prSet/>
      <dgm:spPr/>
      <dgm:t>
        <a:bodyPr/>
        <a:lstStyle/>
        <a:p>
          <a:endParaRPr lang="en-US"/>
        </a:p>
      </dgm:t>
    </dgm:pt>
    <dgm:pt modelId="{082B6451-430F-4D45-B82D-14D9AB9376F4}" type="sibTrans" cxnId="{37014700-1CF3-B54C-94BA-95161A68AFDF}">
      <dgm:prSet/>
      <dgm:spPr/>
      <dgm:t>
        <a:bodyPr/>
        <a:lstStyle/>
        <a:p>
          <a:endParaRPr lang="en-US"/>
        </a:p>
      </dgm:t>
    </dgm:pt>
    <dgm:pt modelId="{5F2F3EF6-1D97-F948-807F-5156583BB992}">
      <dgm:prSet phldrT="[Text]"/>
      <dgm:spPr/>
      <dgm:t>
        <a:bodyPr/>
        <a:lstStyle/>
        <a:p>
          <a:r>
            <a:rPr lang="en-US" dirty="0" smtClean="0"/>
            <a:t>Education</a:t>
          </a:r>
          <a:endParaRPr lang="en-US" dirty="0"/>
        </a:p>
      </dgm:t>
    </dgm:pt>
    <dgm:pt modelId="{E03BD70B-3A2E-4347-9590-9F506DD70E83}" type="parTrans" cxnId="{83A3804E-711D-2A43-95E5-B94A924902BB}">
      <dgm:prSet/>
      <dgm:spPr/>
      <dgm:t>
        <a:bodyPr/>
        <a:lstStyle/>
        <a:p>
          <a:endParaRPr lang="en-US"/>
        </a:p>
      </dgm:t>
    </dgm:pt>
    <dgm:pt modelId="{C55CE5A8-CFE9-C145-A3D6-29BE8E44E170}" type="sibTrans" cxnId="{83A3804E-711D-2A43-95E5-B94A924902BB}">
      <dgm:prSet/>
      <dgm:spPr/>
      <dgm:t>
        <a:bodyPr/>
        <a:lstStyle/>
        <a:p>
          <a:endParaRPr lang="en-US"/>
        </a:p>
      </dgm:t>
    </dgm:pt>
    <dgm:pt modelId="{EBAA03D3-E673-C440-94ED-429EAEE7BE3E}">
      <dgm:prSet phldrT="[Text]"/>
      <dgm:spPr/>
      <dgm:t>
        <a:bodyPr/>
        <a:lstStyle/>
        <a:p>
          <a:r>
            <a:rPr lang="en-US" dirty="0" smtClean="0"/>
            <a:t>Shutdown</a:t>
          </a:r>
          <a:endParaRPr lang="en-US" dirty="0"/>
        </a:p>
      </dgm:t>
    </dgm:pt>
    <dgm:pt modelId="{194CF85E-56D9-B94C-AF9D-4D4B65975D04}" type="parTrans" cxnId="{DD83C03A-AB2D-1147-97D0-8B85AA14AEA1}">
      <dgm:prSet/>
      <dgm:spPr/>
      <dgm:t>
        <a:bodyPr/>
        <a:lstStyle/>
        <a:p>
          <a:endParaRPr lang="en-US"/>
        </a:p>
      </dgm:t>
    </dgm:pt>
    <dgm:pt modelId="{F3AAD096-9267-774B-AEDC-EDCD28752446}" type="sibTrans" cxnId="{DD83C03A-AB2D-1147-97D0-8B85AA14AEA1}">
      <dgm:prSet/>
      <dgm:spPr/>
      <dgm:t>
        <a:bodyPr/>
        <a:lstStyle/>
        <a:p>
          <a:endParaRPr lang="en-US"/>
        </a:p>
      </dgm:t>
    </dgm:pt>
    <dgm:pt modelId="{9061AC93-5571-274A-878E-B0802EC12522}">
      <dgm:prSet phldrT="[Text]"/>
      <dgm:spPr/>
      <dgm:t>
        <a:bodyPr/>
        <a:lstStyle/>
        <a:p>
          <a:r>
            <a:rPr lang="en-US" dirty="0" smtClean="0"/>
            <a:t>Migration</a:t>
          </a:r>
          <a:endParaRPr lang="en-US" dirty="0"/>
        </a:p>
      </dgm:t>
    </dgm:pt>
    <dgm:pt modelId="{8DA0D2A3-4376-F945-8E79-93220C37F319}" type="parTrans" cxnId="{7ABC532A-3AF0-2A49-BFFA-2A14D1458527}">
      <dgm:prSet/>
      <dgm:spPr/>
      <dgm:t>
        <a:bodyPr/>
        <a:lstStyle/>
        <a:p>
          <a:endParaRPr lang="en-US"/>
        </a:p>
      </dgm:t>
    </dgm:pt>
    <dgm:pt modelId="{4C74FE57-2E15-3F48-BB11-6231A6A5ED26}" type="sibTrans" cxnId="{7ABC532A-3AF0-2A49-BFFA-2A14D1458527}">
      <dgm:prSet/>
      <dgm:spPr/>
      <dgm:t>
        <a:bodyPr/>
        <a:lstStyle/>
        <a:p>
          <a:endParaRPr lang="en-US"/>
        </a:p>
      </dgm:t>
    </dgm:pt>
    <dgm:pt modelId="{278B934A-E269-C54C-9E41-6C96CE10CD21}">
      <dgm:prSet phldrT="[Text]"/>
      <dgm:spPr/>
      <dgm:t>
        <a:bodyPr/>
        <a:lstStyle/>
        <a:p>
          <a:r>
            <a:rPr lang="en-US" dirty="0" smtClean="0"/>
            <a:t>Rack design</a:t>
          </a:r>
          <a:endParaRPr lang="en-US" dirty="0"/>
        </a:p>
      </dgm:t>
    </dgm:pt>
    <dgm:pt modelId="{ED3B76A0-DA8C-0045-B66F-7D2928F30792}" type="parTrans" cxnId="{951F51DF-DB6C-1B45-9A81-17C5B9E3C902}">
      <dgm:prSet/>
      <dgm:spPr/>
      <dgm:t>
        <a:bodyPr/>
        <a:lstStyle/>
        <a:p>
          <a:endParaRPr lang="en-US"/>
        </a:p>
      </dgm:t>
    </dgm:pt>
    <dgm:pt modelId="{D22AF6F9-4B7A-C44F-811B-0263BC75BB2C}" type="sibTrans" cxnId="{951F51DF-DB6C-1B45-9A81-17C5B9E3C902}">
      <dgm:prSet/>
      <dgm:spPr/>
      <dgm:t>
        <a:bodyPr/>
        <a:lstStyle/>
        <a:p>
          <a:endParaRPr lang="en-US"/>
        </a:p>
      </dgm:t>
    </dgm:pt>
    <dgm:pt modelId="{E25A35C6-BE4F-EB4D-AA04-244D438B76A7}">
      <dgm:prSet phldrT="[Text]"/>
      <dgm:spPr/>
      <dgm:t>
        <a:bodyPr/>
        <a:lstStyle/>
        <a:p>
          <a:r>
            <a:rPr lang="en-US" dirty="0" smtClean="0"/>
            <a:t>GPGPU</a:t>
          </a:r>
          <a:endParaRPr lang="en-US" dirty="0"/>
        </a:p>
      </dgm:t>
    </dgm:pt>
    <dgm:pt modelId="{491C7516-9B2C-C440-AF3F-0964E1C80B8E}" type="parTrans" cxnId="{D844E5E1-FDD2-ED48-AA0D-B7D635EFD0F0}">
      <dgm:prSet/>
      <dgm:spPr/>
      <dgm:t>
        <a:bodyPr/>
        <a:lstStyle/>
        <a:p>
          <a:endParaRPr lang="en-US"/>
        </a:p>
      </dgm:t>
    </dgm:pt>
    <dgm:pt modelId="{944F3737-EBE0-F043-9C43-2324D59A3BE3}" type="sibTrans" cxnId="{D844E5E1-FDD2-ED48-AA0D-B7D635EFD0F0}">
      <dgm:prSet/>
      <dgm:spPr/>
      <dgm:t>
        <a:bodyPr/>
        <a:lstStyle/>
        <a:p>
          <a:endParaRPr lang="en-US"/>
        </a:p>
      </dgm:t>
    </dgm:pt>
    <dgm:pt modelId="{5CFFC25E-04B6-C34E-99C2-79D7FCC1065D}">
      <dgm:prSet phldrT="[Text]"/>
      <dgm:spPr/>
      <dgm:t>
        <a:bodyPr/>
        <a:lstStyle/>
        <a:p>
          <a:r>
            <a:rPr lang="en-US" dirty="0" err="1" smtClean="0"/>
            <a:t>GreenSaaS/SaaI</a:t>
          </a:r>
          <a:endParaRPr lang="en-US" dirty="0"/>
        </a:p>
      </dgm:t>
    </dgm:pt>
    <dgm:pt modelId="{2F7DD930-C37B-754B-8E42-79B433E285C7}" type="parTrans" cxnId="{29ADF18A-4F74-C940-BA62-9D92364FE3D8}">
      <dgm:prSet/>
      <dgm:spPr/>
      <dgm:t>
        <a:bodyPr/>
        <a:lstStyle/>
        <a:p>
          <a:endParaRPr lang="en-US"/>
        </a:p>
      </dgm:t>
    </dgm:pt>
    <dgm:pt modelId="{A3D9E5D1-5A4A-524A-835E-D42DE3BBABBE}" type="sibTrans" cxnId="{29ADF18A-4F74-C940-BA62-9D92364FE3D8}">
      <dgm:prSet/>
      <dgm:spPr/>
      <dgm:t>
        <a:bodyPr/>
        <a:lstStyle/>
        <a:p>
          <a:endParaRPr lang="en-US"/>
        </a:p>
      </dgm:t>
    </dgm:pt>
    <dgm:pt modelId="{92F098BC-BBC4-4B44-B1CE-6FBD35111DD2}">
      <dgm:prSet phldrT="[Text]"/>
      <dgm:spPr/>
      <dgm:t>
        <a:bodyPr/>
        <a:lstStyle/>
        <a:p>
          <a:r>
            <a:rPr lang="en-US" dirty="0" smtClean="0"/>
            <a:t>Policies</a:t>
          </a:r>
          <a:endParaRPr lang="en-US" dirty="0"/>
        </a:p>
      </dgm:t>
    </dgm:pt>
    <dgm:pt modelId="{13762001-ADEE-6644-9DDB-B80C7101FC24}" type="parTrans" cxnId="{56C8569D-4774-854B-A282-5A0EAB4604D8}">
      <dgm:prSet/>
      <dgm:spPr/>
      <dgm:t>
        <a:bodyPr/>
        <a:lstStyle/>
        <a:p>
          <a:endParaRPr lang="en-US"/>
        </a:p>
      </dgm:t>
    </dgm:pt>
    <dgm:pt modelId="{F3EA76B1-FA14-E944-8490-515B700F0F5A}" type="sibTrans" cxnId="{56C8569D-4774-854B-A282-5A0EAB4604D8}">
      <dgm:prSet/>
      <dgm:spPr/>
      <dgm:t>
        <a:bodyPr/>
        <a:lstStyle/>
        <a:p>
          <a:endParaRPr lang="en-US"/>
        </a:p>
      </dgm:t>
    </dgm:pt>
    <dgm:pt modelId="{3218647F-5EB9-5847-A33B-2EBEF4E62D20}">
      <dgm:prSet phldrT="[Text]"/>
      <dgm:spPr/>
      <dgm:t>
        <a:bodyPr/>
        <a:lstStyle/>
        <a:p>
          <a:r>
            <a:rPr lang="en-US" dirty="0" smtClean="0"/>
            <a:t>Scheduling</a:t>
          </a:r>
          <a:endParaRPr lang="en-US" dirty="0"/>
        </a:p>
      </dgm:t>
    </dgm:pt>
    <dgm:pt modelId="{9E8788D7-F7F0-6942-AFC1-E97C00A9C558}" type="parTrans" cxnId="{6F162891-435E-D44F-860A-77FB803183C7}">
      <dgm:prSet/>
      <dgm:spPr/>
    </dgm:pt>
    <dgm:pt modelId="{22344C47-469E-9F4A-841C-A76027530A40}" type="sibTrans" cxnId="{6F162891-435E-D44F-860A-77FB803183C7}">
      <dgm:prSet/>
      <dgm:spPr/>
    </dgm:pt>
    <dgm:pt modelId="{A671A9C2-D5B1-7047-96D5-2F8FB56D4020}">
      <dgm:prSet phldrT="[Text]"/>
      <dgm:spPr/>
      <dgm:t>
        <a:bodyPr/>
        <a:lstStyle/>
        <a:p>
          <a:r>
            <a:rPr lang="en-US" dirty="0" smtClean="0"/>
            <a:t>People</a:t>
          </a:r>
          <a:endParaRPr lang="en-US" dirty="0"/>
        </a:p>
      </dgm:t>
    </dgm:pt>
    <dgm:pt modelId="{2AAEC66B-E1FA-2A47-BE38-91DB7F97446B}" type="parTrans" cxnId="{595DEC43-3333-F747-ADB7-347719A47E8A}">
      <dgm:prSet/>
      <dgm:spPr/>
    </dgm:pt>
    <dgm:pt modelId="{6D5A39D9-795D-FD4E-A98E-376B160B6A2C}" type="sibTrans" cxnId="{595DEC43-3333-F747-ADB7-347719A47E8A}">
      <dgm:prSet/>
      <dgm:spPr/>
    </dgm:pt>
    <dgm:pt modelId="{CC6C1F51-F61A-A047-A5C0-3ED22360285C}">
      <dgm:prSet phldrT="[Text]"/>
      <dgm:spPr/>
      <dgm:t>
        <a:bodyPr/>
        <a:lstStyle/>
        <a:p>
          <a:r>
            <a:rPr lang="en-US" dirty="0" smtClean="0"/>
            <a:t>(Metrics)</a:t>
          </a:r>
          <a:endParaRPr lang="en-US" dirty="0"/>
        </a:p>
      </dgm:t>
    </dgm:pt>
    <dgm:pt modelId="{B45D18D1-65E6-FE44-8943-4D7486DFD276}" type="parTrans" cxnId="{6FB14002-42A5-D04F-833C-9120D9F525A1}">
      <dgm:prSet/>
      <dgm:spPr/>
    </dgm:pt>
    <dgm:pt modelId="{E54E8F8D-748A-0B41-8D95-7C5750AA84FB}" type="sibTrans" cxnId="{6FB14002-42A5-D04F-833C-9120D9F525A1}">
      <dgm:prSet/>
      <dgm:spPr/>
    </dgm:pt>
    <dgm:pt modelId="{DC6ED625-D14F-434E-A56C-20A0723581D1}" type="pres">
      <dgm:prSet presAssocID="{388020B4-D88F-9943-ACB6-98EF6CDF6068}" presName="cycleMatrixDiagram" presStyleCnt="0">
        <dgm:presLayoutVars>
          <dgm:chMax val="1"/>
          <dgm:dir/>
          <dgm:animLvl val="lvl"/>
          <dgm:resizeHandles val="exact"/>
        </dgm:presLayoutVars>
      </dgm:prSet>
      <dgm:spPr/>
      <dgm:t>
        <a:bodyPr/>
        <a:lstStyle/>
        <a:p>
          <a:endParaRPr lang="en-US"/>
        </a:p>
      </dgm:t>
    </dgm:pt>
    <dgm:pt modelId="{2DECB81D-92C6-FD49-BBA5-95C07F7D0652}" type="pres">
      <dgm:prSet presAssocID="{388020B4-D88F-9943-ACB6-98EF6CDF6068}" presName="children" presStyleCnt="0"/>
      <dgm:spPr/>
      <dgm:t>
        <a:bodyPr/>
        <a:lstStyle/>
        <a:p>
          <a:endParaRPr lang="en-US"/>
        </a:p>
      </dgm:t>
    </dgm:pt>
    <dgm:pt modelId="{686E5FEA-1EA9-4F4A-B673-0B220602AE3E}" type="pres">
      <dgm:prSet presAssocID="{388020B4-D88F-9943-ACB6-98EF6CDF6068}" presName="child1group" presStyleCnt="0"/>
      <dgm:spPr/>
      <dgm:t>
        <a:bodyPr/>
        <a:lstStyle/>
        <a:p>
          <a:endParaRPr lang="en-US"/>
        </a:p>
      </dgm:t>
    </dgm:pt>
    <dgm:pt modelId="{20BACDE2-C5FA-3548-96DA-F9B8A67AF007}" type="pres">
      <dgm:prSet presAssocID="{388020B4-D88F-9943-ACB6-98EF6CDF6068}" presName="child1" presStyleLbl="bgAcc1" presStyleIdx="0" presStyleCnt="4"/>
      <dgm:spPr/>
      <dgm:t>
        <a:bodyPr/>
        <a:lstStyle/>
        <a:p>
          <a:endParaRPr lang="en-US"/>
        </a:p>
      </dgm:t>
    </dgm:pt>
    <dgm:pt modelId="{C2F65BE8-C720-E948-925D-79CE039C5E72}" type="pres">
      <dgm:prSet presAssocID="{388020B4-D88F-9943-ACB6-98EF6CDF6068}" presName="child1Text" presStyleLbl="bgAcc1" presStyleIdx="0" presStyleCnt="4">
        <dgm:presLayoutVars>
          <dgm:bulletEnabled val="1"/>
        </dgm:presLayoutVars>
      </dgm:prSet>
      <dgm:spPr/>
      <dgm:t>
        <a:bodyPr/>
        <a:lstStyle/>
        <a:p>
          <a:endParaRPr lang="en-US"/>
        </a:p>
      </dgm:t>
    </dgm:pt>
    <dgm:pt modelId="{C86CEBDE-F5A7-E348-B99E-3CB5C2A07775}" type="pres">
      <dgm:prSet presAssocID="{388020B4-D88F-9943-ACB6-98EF6CDF6068}" presName="child2group" presStyleCnt="0"/>
      <dgm:spPr/>
      <dgm:t>
        <a:bodyPr/>
        <a:lstStyle/>
        <a:p>
          <a:endParaRPr lang="en-US"/>
        </a:p>
      </dgm:t>
    </dgm:pt>
    <dgm:pt modelId="{39ACC9C5-3615-6741-93DC-4038D9105BBE}" type="pres">
      <dgm:prSet presAssocID="{388020B4-D88F-9943-ACB6-98EF6CDF6068}" presName="child2" presStyleLbl="bgAcc1" presStyleIdx="1" presStyleCnt="4"/>
      <dgm:spPr/>
      <dgm:t>
        <a:bodyPr/>
        <a:lstStyle/>
        <a:p>
          <a:endParaRPr lang="en-US"/>
        </a:p>
      </dgm:t>
    </dgm:pt>
    <dgm:pt modelId="{FD23FC1F-49ED-D24E-96E6-019EF60F001C}" type="pres">
      <dgm:prSet presAssocID="{388020B4-D88F-9943-ACB6-98EF6CDF6068}" presName="child2Text" presStyleLbl="bgAcc1" presStyleIdx="1" presStyleCnt="4">
        <dgm:presLayoutVars>
          <dgm:bulletEnabled val="1"/>
        </dgm:presLayoutVars>
      </dgm:prSet>
      <dgm:spPr/>
      <dgm:t>
        <a:bodyPr/>
        <a:lstStyle/>
        <a:p>
          <a:endParaRPr lang="en-US"/>
        </a:p>
      </dgm:t>
    </dgm:pt>
    <dgm:pt modelId="{F12C086A-84BB-C340-B2CE-DD08FEB9D257}" type="pres">
      <dgm:prSet presAssocID="{388020B4-D88F-9943-ACB6-98EF6CDF6068}" presName="child3group" presStyleCnt="0"/>
      <dgm:spPr/>
      <dgm:t>
        <a:bodyPr/>
        <a:lstStyle/>
        <a:p>
          <a:endParaRPr lang="en-US"/>
        </a:p>
      </dgm:t>
    </dgm:pt>
    <dgm:pt modelId="{7AD4BA81-CA6E-704A-BD8F-98EA4312DC3A}" type="pres">
      <dgm:prSet presAssocID="{388020B4-D88F-9943-ACB6-98EF6CDF6068}" presName="child3" presStyleLbl="bgAcc1" presStyleIdx="2" presStyleCnt="4"/>
      <dgm:spPr/>
      <dgm:t>
        <a:bodyPr/>
        <a:lstStyle/>
        <a:p>
          <a:endParaRPr lang="en-US"/>
        </a:p>
      </dgm:t>
    </dgm:pt>
    <dgm:pt modelId="{229FA7D1-AD4F-AB4C-AD73-139C72DCCBAC}" type="pres">
      <dgm:prSet presAssocID="{388020B4-D88F-9943-ACB6-98EF6CDF6068}" presName="child3Text" presStyleLbl="bgAcc1" presStyleIdx="2" presStyleCnt="4">
        <dgm:presLayoutVars>
          <dgm:bulletEnabled val="1"/>
        </dgm:presLayoutVars>
      </dgm:prSet>
      <dgm:spPr/>
      <dgm:t>
        <a:bodyPr/>
        <a:lstStyle/>
        <a:p>
          <a:endParaRPr lang="en-US"/>
        </a:p>
      </dgm:t>
    </dgm:pt>
    <dgm:pt modelId="{F95BB5A8-71B4-EB4C-8BAF-65E9EE241CE2}" type="pres">
      <dgm:prSet presAssocID="{388020B4-D88F-9943-ACB6-98EF6CDF6068}" presName="child4group" presStyleCnt="0"/>
      <dgm:spPr/>
      <dgm:t>
        <a:bodyPr/>
        <a:lstStyle/>
        <a:p>
          <a:endParaRPr lang="en-US"/>
        </a:p>
      </dgm:t>
    </dgm:pt>
    <dgm:pt modelId="{AEC1E5E5-BFD0-FC4D-964E-1D4935068512}" type="pres">
      <dgm:prSet presAssocID="{388020B4-D88F-9943-ACB6-98EF6CDF6068}" presName="child4" presStyleLbl="bgAcc1" presStyleIdx="3" presStyleCnt="4"/>
      <dgm:spPr/>
      <dgm:t>
        <a:bodyPr/>
        <a:lstStyle/>
        <a:p>
          <a:endParaRPr lang="en-US"/>
        </a:p>
      </dgm:t>
    </dgm:pt>
    <dgm:pt modelId="{86288656-CE7A-2844-9343-ECC0E09400AE}" type="pres">
      <dgm:prSet presAssocID="{388020B4-D88F-9943-ACB6-98EF6CDF6068}" presName="child4Text" presStyleLbl="bgAcc1" presStyleIdx="3" presStyleCnt="4">
        <dgm:presLayoutVars>
          <dgm:bulletEnabled val="1"/>
        </dgm:presLayoutVars>
      </dgm:prSet>
      <dgm:spPr/>
      <dgm:t>
        <a:bodyPr/>
        <a:lstStyle/>
        <a:p>
          <a:endParaRPr lang="en-US"/>
        </a:p>
      </dgm:t>
    </dgm:pt>
    <dgm:pt modelId="{D5025154-ABCD-1941-A966-F0942B35239C}" type="pres">
      <dgm:prSet presAssocID="{388020B4-D88F-9943-ACB6-98EF6CDF6068}" presName="childPlaceholder" presStyleCnt="0"/>
      <dgm:spPr/>
      <dgm:t>
        <a:bodyPr/>
        <a:lstStyle/>
        <a:p>
          <a:endParaRPr lang="en-US"/>
        </a:p>
      </dgm:t>
    </dgm:pt>
    <dgm:pt modelId="{BF5D446F-28D3-A542-A74B-E61C56B36DF3}" type="pres">
      <dgm:prSet presAssocID="{388020B4-D88F-9943-ACB6-98EF6CDF6068}" presName="circle" presStyleCnt="0"/>
      <dgm:spPr/>
      <dgm:t>
        <a:bodyPr/>
        <a:lstStyle/>
        <a:p>
          <a:endParaRPr lang="en-US"/>
        </a:p>
      </dgm:t>
    </dgm:pt>
    <dgm:pt modelId="{A8B4E43B-2F37-024A-A4FA-7A96B950C3FF}" type="pres">
      <dgm:prSet presAssocID="{388020B4-D88F-9943-ACB6-98EF6CDF6068}" presName="quadrant1" presStyleLbl="node1" presStyleIdx="0" presStyleCnt="4">
        <dgm:presLayoutVars>
          <dgm:chMax val="1"/>
          <dgm:bulletEnabled val="1"/>
        </dgm:presLayoutVars>
      </dgm:prSet>
      <dgm:spPr/>
      <dgm:t>
        <a:bodyPr/>
        <a:lstStyle/>
        <a:p>
          <a:endParaRPr lang="en-US"/>
        </a:p>
      </dgm:t>
    </dgm:pt>
    <dgm:pt modelId="{9ABB983F-50A0-1844-9A88-6C22634C3BE2}" type="pres">
      <dgm:prSet presAssocID="{388020B4-D88F-9943-ACB6-98EF6CDF6068}" presName="quadrant2" presStyleLbl="node1" presStyleIdx="1" presStyleCnt="4">
        <dgm:presLayoutVars>
          <dgm:chMax val="1"/>
          <dgm:bulletEnabled val="1"/>
        </dgm:presLayoutVars>
      </dgm:prSet>
      <dgm:spPr/>
      <dgm:t>
        <a:bodyPr/>
        <a:lstStyle/>
        <a:p>
          <a:endParaRPr lang="en-US"/>
        </a:p>
      </dgm:t>
    </dgm:pt>
    <dgm:pt modelId="{9627A2E5-7627-834B-A010-4625BB6B56DE}" type="pres">
      <dgm:prSet presAssocID="{388020B4-D88F-9943-ACB6-98EF6CDF6068}" presName="quadrant3" presStyleLbl="node1" presStyleIdx="2" presStyleCnt="4">
        <dgm:presLayoutVars>
          <dgm:chMax val="1"/>
          <dgm:bulletEnabled val="1"/>
        </dgm:presLayoutVars>
      </dgm:prSet>
      <dgm:spPr/>
      <dgm:t>
        <a:bodyPr/>
        <a:lstStyle/>
        <a:p>
          <a:endParaRPr lang="en-US"/>
        </a:p>
      </dgm:t>
    </dgm:pt>
    <dgm:pt modelId="{90D130C9-2D5D-0B41-8F31-53AC1BD9FF9C}" type="pres">
      <dgm:prSet presAssocID="{388020B4-D88F-9943-ACB6-98EF6CDF6068}" presName="quadrant4" presStyleLbl="node1" presStyleIdx="3" presStyleCnt="4">
        <dgm:presLayoutVars>
          <dgm:chMax val="1"/>
          <dgm:bulletEnabled val="1"/>
        </dgm:presLayoutVars>
      </dgm:prSet>
      <dgm:spPr/>
      <dgm:t>
        <a:bodyPr/>
        <a:lstStyle/>
        <a:p>
          <a:endParaRPr lang="en-US"/>
        </a:p>
      </dgm:t>
    </dgm:pt>
    <dgm:pt modelId="{940200E6-2150-5441-80F7-EE88F120488E}" type="pres">
      <dgm:prSet presAssocID="{388020B4-D88F-9943-ACB6-98EF6CDF6068}" presName="quadrantPlaceholder" presStyleCnt="0"/>
      <dgm:spPr/>
      <dgm:t>
        <a:bodyPr/>
        <a:lstStyle/>
        <a:p>
          <a:endParaRPr lang="en-US"/>
        </a:p>
      </dgm:t>
    </dgm:pt>
    <dgm:pt modelId="{208573A2-4103-FA4A-946B-69D6A65E04BA}" type="pres">
      <dgm:prSet presAssocID="{388020B4-D88F-9943-ACB6-98EF6CDF6068}" presName="center1" presStyleLbl="fgShp" presStyleIdx="0" presStyleCnt="2"/>
      <dgm:spPr/>
      <dgm:t>
        <a:bodyPr/>
        <a:lstStyle/>
        <a:p>
          <a:endParaRPr lang="en-US"/>
        </a:p>
      </dgm:t>
    </dgm:pt>
    <dgm:pt modelId="{16058D62-7609-0041-BE4B-E8434C99F6FE}" type="pres">
      <dgm:prSet presAssocID="{388020B4-D88F-9943-ACB6-98EF6CDF6068}" presName="center2" presStyleLbl="fgShp" presStyleIdx="1" presStyleCnt="2"/>
      <dgm:spPr/>
      <dgm:t>
        <a:bodyPr/>
        <a:lstStyle/>
        <a:p>
          <a:endParaRPr lang="en-US"/>
        </a:p>
      </dgm:t>
    </dgm:pt>
  </dgm:ptLst>
  <dgm:cxnLst>
    <dgm:cxn modelId="{4922904A-D87D-8240-90A4-B0B384B37402}" type="presOf" srcId="{6BE15977-B8D4-E44C-AC22-78D808D3A5B7}" destId="{C2F65BE8-C720-E948-925D-79CE039C5E72}" srcOrd="1" destOrd="0" presId="urn:microsoft.com/office/officeart/2005/8/layout/cycle4"/>
    <dgm:cxn modelId="{7CDA7584-B15B-8C4E-90B1-9C044E0D9FE2}" type="presOf" srcId="{92F098BC-BBC4-4B44-B1CE-6FBD35111DD2}" destId="{7AD4BA81-CA6E-704A-BD8F-98EA4312DC3A}" srcOrd="0" destOrd="3" presId="urn:microsoft.com/office/officeart/2005/8/layout/cycle4"/>
    <dgm:cxn modelId="{4DF829C9-A5FA-3246-AF08-6C5A2F5A8AC9}" type="presOf" srcId="{B90D222B-266A-794E-A18B-EC3346E40DFA}" destId="{C2F65BE8-C720-E948-925D-79CE039C5E72}" srcOrd="1" destOrd="1" presId="urn:microsoft.com/office/officeart/2005/8/layout/cycle4"/>
    <dgm:cxn modelId="{A906B19E-E185-5D43-9B6A-BFFEDF413FE2}" type="presOf" srcId="{1ED3C913-C1DA-764A-9146-364BEB511BDA}" destId="{9ABB983F-50A0-1844-9A88-6C22634C3BE2}" srcOrd="0" destOrd="0" presId="urn:microsoft.com/office/officeart/2005/8/layout/cycle4"/>
    <dgm:cxn modelId="{7BD24C9D-4E93-2445-B3D7-758A44A1BD10}" type="presOf" srcId="{5CFFC25E-04B6-C34E-99C2-79D7FCC1065D}" destId="{FD23FC1F-49ED-D24E-96E6-019EF60F001C}" srcOrd="1" destOrd="3" presId="urn:microsoft.com/office/officeart/2005/8/layout/cycle4"/>
    <dgm:cxn modelId="{EBE20E81-3D65-624D-B20C-D18ACA41A2EF}" type="presOf" srcId="{A671A9C2-D5B1-7047-96D5-2F8FB56D4020}" destId="{229FA7D1-AD4F-AB4C-AD73-139C72DCCBAC}" srcOrd="1" destOrd="1" presId="urn:microsoft.com/office/officeart/2005/8/layout/cycle4"/>
    <dgm:cxn modelId="{12677FF8-525C-A74F-8D53-3E94370BD49C}" srcId="{388020B4-D88F-9943-ACB6-98EF6CDF6068}" destId="{BA0CFD01-E1B8-E945-830D-8160149DB232}" srcOrd="3" destOrd="0" parTransId="{94DF632C-ACFE-AC4E-8EC1-D96F503682E0}" sibTransId="{D19B7191-BFD0-BD4F-881D-67AF72D3A806}"/>
    <dgm:cxn modelId="{FD2856C9-1A0F-7444-AAE6-44D91BC68A2E}" type="presOf" srcId="{6985DD90-53B2-6C4D-992B-0F46AB1BC9B8}" destId="{86288656-CE7A-2844-9343-ECC0E09400AE}" srcOrd="1" destOrd="0" presId="urn:microsoft.com/office/officeart/2005/8/layout/cycle4"/>
    <dgm:cxn modelId="{0DB34DEE-F8C4-4C41-ADC9-EDE7BAEC98DB}" type="presOf" srcId="{388020B4-D88F-9943-ACB6-98EF6CDF6068}" destId="{DC6ED625-D14F-434E-A56C-20A0723581D1}" srcOrd="0" destOrd="0" presId="urn:microsoft.com/office/officeart/2005/8/layout/cycle4"/>
    <dgm:cxn modelId="{FC055D83-7B9F-D447-A366-8BE2963A7995}" srcId="{E7A84B57-CD7E-FE41-BC32-347BCC0999CC}" destId="{B90D222B-266A-794E-A18B-EC3346E40DFA}" srcOrd="1" destOrd="0" parTransId="{D97F6A27-AB33-4447-8E9E-59F0AC45D89F}" sibTransId="{7E8D07AB-171D-E74F-8CE3-4D0182ADBD22}"/>
    <dgm:cxn modelId="{9F106D05-86C8-224C-956A-916267CB9F04}" type="presOf" srcId="{EBAA03D3-E673-C440-94ED-429EAEE7BE3E}" destId="{39ACC9C5-3615-6741-93DC-4038D9105BBE}" srcOrd="0" destOrd="1" presId="urn:microsoft.com/office/officeart/2005/8/layout/cycle4"/>
    <dgm:cxn modelId="{B7AC2E80-4F41-BF48-ABC1-894E896BE9C9}" type="presOf" srcId="{5CFFC25E-04B6-C34E-99C2-79D7FCC1065D}" destId="{39ACC9C5-3615-6741-93DC-4038D9105BBE}" srcOrd="0" destOrd="3" presId="urn:microsoft.com/office/officeart/2005/8/layout/cycle4"/>
    <dgm:cxn modelId="{C57A01BF-9EAE-EA4D-8FA9-49FA00FA1684}" type="presOf" srcId="{EBAA03D3-E673-C440-94ED-429EAEE7BE3E}" destId="{FD23FC1F-49ED-D24E-96E6-019EF60F001C}" srcOrd="1" destOrd="1" presId="urn:microsoft.com/office/officeart/2005/8/layout/cycle4"/>
    <dgm:cxn modelId="{45BBE3BA-C5DD-F047-B147-6EFAC21BB2C8}" srcId="{388020B4-D88F-9943-ACB6-98EF6CDF6068}" destId="{E7A84B57-CD7E-FE41-BC32-347BCC0999CC}" srcOrd="0" destOrd="0" parTransId="{8555C753-FA74-C841-A2E9-B36087CA14CF}" sibTransId="{8CF8E722-9B3E-AC4F-91D3-4270296ADD51}"/>
    <dgm:cxn modelId="{F9AF6D26-7A24-9E4E-9309-8C1E17543B8F}" type="presOf" srcId="{3218647F-5EB9-5847-A33B-2EBEF4E62D20}" destId="{FD23FC1F-49ED-D24E-96E6-019EF60F001C}" srcOrd="1" destOrd="0" presId="urn:microsoft.com/office/officeart/2005/8/layout/cycle4"/>
    <dgm:cxn modelId="{3B493346-82BD-3349-8AD5-E8C114C3945B}" type="presOf" srcId="{E7A84B57-CD7E-FE41-BC32-347BCC0999CC}" destId="{A8B4E43B-2F37-024A-A4FA-7A96B950C3FF}" srcOrd="0" destOrd="0" presId="urn:microsoft.com/office/officeart/2005/8/layout/cycle4"/>
    <dgm:cxn modelId="{6F162891-435E-D44F-860A-77FB803183C7}" srcId="{1ED3C913-C1DA-764A-9146-364BEB511BDA}" destId="{3218647F-5EB9-5847-A33B-2EBEF4E62D20}" srcOrd="0" destOrd="0" parTransId="{9E8788D7-F7F0-6942-AFC1-E97C00A9C558}" sibTransId="{22344C47-469E-9F4A-841C-A76027530A40}"/>
    <dgm:cxn modelId="{09C2B230-1AE4-4742-B441-8AD03054F98D}" srcId="{388020B4-D88F-9943-ACB6-98EF6CDF6068}" destId="{425AD870-B91D-EA4E-857A-F184DF985399}" srcOrd="2" destOrd="0" parTransId="{3354BD82-8117-9648-BDDA-E0DD8E6E907D}" sibTransId="{8F833183-1D27-DD45-B875-2B3382E3B4F0}"/>
    <dgm:cxn modelId="{A4CA7D16-8B3F-2C4A-A5F7-2AB9A6B05DF6}" type="presOf" srcId="{425AD870-B91D-EA4E-857A-F184DF985399}" destId="{9627A2E5-7627-834B-A010-4625BB6B56DE}" srcOrd="0" destOrd="0" presId="urn:microsoft.com/office/officeart/2005/8/layout/cycle4"/>
    <dgm:cxn modelId="{56C8569D-4774-854B-A282-5A0EAB4604D8}" srcId="{425AD870-B91D-EA4E-857A-F184DF985399}" destId="{92F098BC-BBC4-4B44-B1CE-6FBD35111DD2}" srcOrd="3" destOrd="0" parTransId="{13762001-ADEE-6644-9DDB-B80C7101FC24}" sibTransId="{F3EA76B1-FA14-E944-8490-515B700F0F5A}"/>
    <dgm:cxn modelId="{DD83C03A-AB2D-1147-97D0-8B85AA14AEA1}" srcId="{1ED3C913-C1DA-764A-9146-364BEB511BDA}" destId="{EBAA03D3-E673-C440-94ED-429EAEE7BE3E}" srcOrd="1" destOrd="0" parTransId="{194CF85E-56D9-B94C-AF9D-4D4B65975D04}" sibTransId="{F3AAD096-9267-774B-AEDC-EDCD28752446}"/>
    <dgm:cxn modelId="{E99E3194-D454-0D40-9A99-3E98FF2CC8B4}" type="presOf" srcId="{3A5AAB9E-3DBA-4F40-AC19-3B77D7FA47F1}" destId="{AEC1E5E5-BFD0-FC4D-964E-1D4935068512}" srcOrd="0" destOrd="3" presId="urn:microsoft.com/office/officeart/2005/8/layout/cycle4"/>
    <dgm:cxn modelId="{D844E5E1-FDD2-ED48-AA0D-B7D635EFD0F0}" srcId="{E7A84B57-CD7E-FE41-BC32-347BCC0999CC}" destId="{E25A35C6-BE4F-EB4D-AA04-244D438B76A7}" srcOrd="2" destOrd="0" parTransId="{491C7516-9B2C-C440-AF3F-0964E1C80B8E}" sibTransId="{944F3737-EBE0-F043-9C43-2324D59A3BE3}"/>
    <dgm:cxn modelId="{10E55609-1F38-B44D-8CB3-41DE6A4F9F49}" type="presOf" srcId="{9061AC93-5571-274A-878E-B0802EC12522}" destId="{FD23FC1F-49ED-D24E-96E6-019EF60F001C}" srcOrd="1" destOrd="2" presId="urn:microsoft.com/office/officeart/2005/8/layout/cycle4"/>
    <dgm:cxn modelId="{83A3804E-711D-2A43-95E5-B94A924902BB}" srcId="{425AD870-B91D-EA4E-857A-F184DF985399}" destId="{5F2F3EF6-1D97-F948-807F-5156583BB992}" srcOrd="2" destOrd="0" parTransId="{E03BD70B-3A2E-4347-9590-9F506DD70E83}" sibTransId="{C55CE5A8-CFE9-C145-A3D6-29BE8E44E170}"/>
    <dgm:cxn modelId="{1E4325D4-8901-4948-B7C9-4D279B38B2E3}" type="presOf" srcId="{BA0CFD01-E1B8-E945-830D-8160149DB232}" destId="{90D130C9-2D5D-0B41-8F31-53AC1BD9FF9C}" srcOrd="0" destOrd="0" presId="urn:microsoft.com/office/officeart/2005/8/layout/cycle4"/>
    <dgm:cxn modelId="{ECA7E417-1FCA-D846-B607-254189468050}" type="presOf" srcId="{92F098BC-BBC4-4B44-B1CE-6FBD35111DD2}" destId="{229FA7D1-AD4F-AB4C-AD73-139C72DCCBAC}" srcOrd="1" destOrd="3" presId="urn:microsoft.com/office/officeart/2005/8/layout/cycle4"/>
    <dgm:cxn modelId="{E2483186-2466-C94E-A5B8-40A0215EFD15}" type="presOf" srcId="{E25A35C6-BE4F-EB4D-AA04-244D438B76A7}" destId="{20BACDE2-C5FA-3548-96DA-F9B8A67AF007}" srcOrd="0" destOrd="2" presId="urn:microsoft.com/office/officeart/2005/8/layout/cycle4"/>
    <dgm:cxn modelId="{FE1E3898-18CE-924F-A106-E96063E69D4A}" type="presOf" srcId="{6985DD90-53B2-6C4D-992B-0F46AB1BC9B8}" destId="{AEC1E5E5-BFD0-FC4D-964E-1D4935068512}" srcOrd="0" destOrd="0" presId="urn:microsoft.com/office/officeart/2005/8/layout/cycle4"/>
    <dgm:cxn modelId="{6E19C2A5-3A30-254B-ACB5-206F784B4A71}" type="presOf" srcId="{5F2F3EF6-1D97-F948-807F-5156583BB992}" destId="{229FA7D1-AD4F-AB4C-AD73-139C72DCCBAC}" srcOrd="1" destOrd="2" presId="urn:microsoft.com/office/officeart/2005/8/layout/cycle4"/>
    <dgm:cxn modelId="{951F51DF-DB6C-1B45-9A81-17C5B9E3C902}" srcId="{BA0CFD01-E1B8-E945-830D-8160149DB232}" destId="{278B934A-E269-C54C-9E41-6C96CE10CD21}" srcOrd="2" destOrd="0" parTransId="{ED3B76A0-DA8C-0045-B66F-7D2928F30792}" sibTransId="{D22AF6F9-4B7A-C44F-811B-0263BC75BB2C}"/>
    <dgm:cxn modelId="{6FB14002-42A5-D04F-833C-9120D9F525A1}" srcId="{425AD870-B91D-EA4E-857A-F184DF985399}" destId="{CC6C1F51-F61A-A047-A5C0-3ED22360285C}" srcOrd="0" destOrd="0" parTransId="{B45D18D1-65E6-FE44-8943-4D7486DFD276}" sibTransId="{E54E8F8D-748A-0B41-8D95-7C5750AA84FB}"/>
    <dgm:cxn modelId="{583A6004-6F12-9847-B2BC-1A919D1C97D2}" type="presOf" srcId="{278B934A-E269-C54C-9E41-6C96CE10CD21}" destId="{86288656-CE7A-2844-9343-ECC0E09400AE}" srcOrd="1" destOrd="2" presId="urn:microsoft.com/office/officeart/2005/8/layout/cycle4"/>
    <dgm:cxn modelId="{3888E236-F5CD-004B-80B7-FD81FF6F47B9}" type="presOf" srcId="{A671A9C2-D5B1-7047-96D5-2F8FB56D4020}" destId="{7AD4BA81-CA6E-704A-BD8F-98EA4312DC3A}" srcOrd="0" destOrd="1" presId="urn:microsoft.com/office/officeart/2005/8/layout/cycle4"/>
    <dgm:cxn modelId="{595133EA-D7A4-F14A-B059-6A4FBC90047A}" srcId="{BA0CFD01-E1B8-E945-830D-8160149DB232}" destId="{BCDAB243-EBC2-E842-BE09-FD2413800121}" srcOrd="1" destOrd="0" parTransId="{57919755-4885-F54F-ADC3-1C1D5A2A3EEB}" sibTransId="{E2C0F0FE-71C0-2040-9879-9D7E7C4550E7}"/>
    <dgm:cxn modelId="{28CC5A92-16B3-464D-9A38-8080D6C880CD}" type="presOf" srcId="{BCDAB243-EBC2-E842-BE09-FD2413800121}" destId="{86288656-CE7A-2844-9343-ECC0E09400AE}" srcOrd="1" destOrd="1" presId="urn:microsoft.com/office/officeart/2005/8/layout/cycle4"/>
    <dgm:cxn modelId="{BE70E080-1791-884F-87B6-9B36234638A5}" type="presOf" srcId="{3A5AAB9E-3DBA-4F40-AC19-3B77D7FA47F1}" destId="{86288656-CE7A-2844-9343-ECC0E09400AE}" srcOrd="1" destOrd="3" presId="urn:microsoft.com/office/officeart/2005/8/layout/cycle4"/>
    <dgm:cxn modelId="{C3D210D6-8CB5-9C43-87EE-27FFD76DC3AE}" type="presOf" srcId="{CC6C1F51-F61A-A047-A5C0-3ED22360285C}" destId="{7AD4BA81-CA6E-704A-BD8F-98EA4312DC3A}" srcOrd="0" destOrd="0" presId="urn:microsoft.com/office/officeart/2005/8/layout/cycle4"/>
    <dgm:cxn modelId="{A20EF523-D85E-C44C-BE45-A20E244D3A11}" type="presOf" srcId="{CC6C1F51-F61A-A047-A5C0-3ED22360285C}" destId="{229FA7D1-AD4F-AB4C-AD73-139C72DCCBAC}" srcOrd="1" destOrd="0" presId="urn:microsoft.com/office/officeart/2005/8/layout/cycle4"/>
    <dgm:cxn modelId="{724B8733-F6D4-A044-959B-66216440A0B0}" type="presOf" srcId="{6BE15977-B8D4-E44C-AC22-78D808D3A5B7}" destId="{20BACDE2-C5FA-3548-96DA-F9B8A67AF007}" srcOrd="0" destOrd="0" presId="urn:microsoft.com/office/officeart/2005/8/layout/cycle4"/>
    <dgm:cxn modelId="{9EFEF102-D73D-4C44-8B7C-FAC56AB05C43}" srcId="{BA0CFD01-E1B8-E945-830D-8160149DB232}" destId="{6985DD90-53B2-6C4D-992B-0F46AB1BC9B8}" srcOrd="0" destOrd="0" parTransId="{01A4BB2D-7ABA-5446-A106-E50DC54537EB}" sibTransId="{7540D25F-BFB7-0348-AF5C-C112041403AA}"/>
    <dgm:cxn modelId="{4691B9F5-D011-7544-899E-ADB74D6BD90B}" type="presOf" srcId="{3218647F-5EB9-5847-A33B-2EBEF4E62D20}" destId="{39ACC9C5-3615-6741-93DC-4038D9105BBE}" srcOrd="0" destOrd="0" presId="urn:microsoft.com/office/officeart/2005/8/layout/cycle4"/>
    <dgm:cxn modelId="{595DEC43-3333-F747-ADB7-347719A47E8A}" srcId="{425AD870-B91D-EA4E-857A-F184DF985399}" destId="{A671A9C2-D5B1-7047-96D5-2F8FB56D4020}" srcOrd="1" destOrd="0" parTransId="{2AAEC66B-E1FA-2A47-BE38-91DB7F97446B}" sibTransId="{6D5A39D9-795D-FD4E-A98E-376B160B6A2C}"/>
    <dgm:cxn modelId="{B9AB2027-799D-FA45-AF0D-91A9060B1011}" type="presOf" srcId="{E25A35C6-BE4F-EB4D-AA04-244D438B76A7}" destId="{C2F65BE8-C720-E948-925D-79CE039C5E72}" srcOrd="1" destOrd="2" presId="urn:microsoft.com/office/officeart/2005/8/layout/cycle4"/>
    <dgm:cxn modelId="{D2DBF47F-28FC-FC4D-93A3-6D03FE026900}" type="presOf" srcId="{BCDAB243-EBC2-E842-BE09-FD2413800121}" destId="{AEC1E5E5-BFD0-FC4D-964E-1D4935068512}" srcOrd="0" destOrd="1" presId="urn:microsoft.com/office/officeart/2005/8/layout/cycle4"/>
    <dgm:cxn modelId="{4C3309F4-37F7-864F-82BA-49A9A59E135C}" type="presOf" srcId="{5F2F3EF6-1D97-F948-807F-5156583BB992}" destId="{7AD4BA81-CA6E-704A-BD8F-98EA4312DC3A}" srcOrd="0" destOrd="2" presId="urn:microsoft.com/office/officeart/2005/8/layout/cycle4"/>
    <dgm:cxn modelId="{FAD5ADFE-C6D7-5B41-AD14-74E515CCA46B}" type="presOf" srcId="{9061AC93-5571-274A-878E-B0802EC12522}" destId="{39ACC9C5-3615-6741-93DC-4038D9105BBE}" srcOrd="0" destOrd="2" presId="urn:microsoft.com/office/officeart/2005/8/layout/cycle4"/>
    <dgm:cxn modelId="{37014700-1CF3-B54C-94BA-95161A68AFDF}" srcId="{BA0CFD01-E1B8-E945-830D-8160149DB232}" destId="{3A5AAB9E-3DBA-4F40-AC19-3B77D7FA47F1}" srcOrd="3" destOrd="0" parTransId="{B6428B83-521D-7545-9C54-BFF5C42AE059}" sibTransId="{082B6451-430F-4D45-B82D-14D9AB9376F4}"/>
    <dgm:cxn modelId="{8B3C54AC-0A08-1A47-8ECD-B83E34D31D61}" srcId="{388020B4-D88F-9943-ACB6-98EF6CDF6068}" destId="{1ED3C913-C1DA-764A-9146-364BEB511BDA}" srcOrd="1" destOrd="0" parTransId="{D1A1BD01-CDFE-4F42-A06C-8CEDC1440150}" sibTransId="{76A92A1D-BC1C-FF4E-B32A-21C1D86FD475}"/>
    <dgm:cxn modelId="{EDFD76C2-E27B-5F4F-ABE0-4264EDE6CEAD}" srcId="{E7A84B57-CD7E-FE41-BC32-347BCC0999CC}" destId="{6BE15977-B8D4-E44C-AC22-78D808D3A5B7}" srcOrd="0" destOrd="0" parTransId="{6A619CA5-7D11-3B41-BEDE-0FD7AEB40F46}" sibTransId="{DA479D9E-C913-1643-AF34-6C3F24AD8F6B}"/>
    <dgm:cxn modelId="{7ABC532A-3AF0-2A49-BFFA-2A14D1458527}" srcId="{1ED3C913-C1DA-764A-9146-364BEB511BDA}" destId="{9061AC93-5571-274A-878E-B0802EC12522}" srcOrd="2" destOrd="0" parTransId="{8DA0D2A3-4376-F945-8E79-93220C37F319}" sibTransId="{4C74FE57-2E15-3F48-BB11-6231A6A5ED26}"/>
    <dgm:cxn modelId="{EE4AA6A4-31AF-B846-87EA-778CDD1A76F9}" type="presOf" srcId="{278B934A-E269-C54C-9E41-6C96CE10CD21}" destId="{AEC1E5E5-BFD0-FC4D-964E-1D4935068512}" srcOrd="0" destOrd="2" presId="urn:microsoft.com/office/officeart/2005/8/layout/cycle4"/>
    <dgm:cxn modelId="{29ADF18A-4F74-C940-BA62-9D92364FE3D8}" srcId="{1ED3C913-C1DA-764A-9146-364BEB511BDA}" destId="{5CFFC25E-04B6-C34E-99C2-79D7FCC1065D}" srcOrd="3" destOrd="0" parTransId="{2F7DD930-C37B-754B-8E42-79B433E285C7}" sibTransId="{A3D9E5D1-5A4A-524A-835E-D42DE3BBABBE}"/>
    <dgm:cxn modelId="{E747C8BC-3913-A34A-8B29-3B5276C3F6A6}" type="presOf" srcId="{B90D222B-266A-794E-A18B-EC3346E40DFA}" destId="{20BACDE2-C5FA-3548-96DA-F9B8A67AF007}" srcOrd="0" destOrd="1" presId="urn:microsoft.com/office/officeart/2005/8/layout/cycle4"/>
    <dgm:cxn modelId="{A83BD09C-ECC7-0047-A6DD-FDDCF430F4C1}" type="presParOf" srcId="{DC6ED625-D14F-434E-A56C-20A0723581D1}" destId="{2DECB81D-92C6-FD49-BBA5-95C07F7D0652}" srcOrd="0" destOrd="0" presId="urn:microsoft.com/office/officeart/2005/8/layout/cycle4"/>
    <dgm:cxn modelId="{E8576C81-CA3A-C243-BF9A-6DA52368255A}" type="presParOf" srcId="{2DECB81D-92C6-FD49-BBA5-95C07F7D0652}" destId="{686E5FEA-1EA9-4F4A-B673-0B220602AE3E}" srcOrd="0" destOrd="0" presId="urn:microsoft.com/office/officeart/2005/8/layout/cycle4"/>
    <dgm:cxn modelId="{C271442A-44B6-E541-BE9A-1BFAF84289E9}" type="presParOf" srcId="{686E5FEA-1EA9-4F4A-B673-0B220602AE3E}" destId="{20BACDE2-C5FA-3548-96DA-F9B8A67AF007}" srcOrd="0" destOrd="0" presId="urn:microsoft.com/office/officeart/2005/8/layout/cycle4"/>
    <dgm:cxn modelId="{C8087096-AE3D-4642-8511-45A9C5EE8820}" type="presParOf" srcId="{686E5FEA-1EA9-4F4A-B673-0B220602AE3E}" destId="{C2F65BE8-C720-E948-925D-79CE039C5E72}" srcOrd="1" destOrd="0" presId="urn:microsoft.com/office/officeart/2005/8/layout/cycle4"/>
    <dgm:cxn modelId="{A0C8B3BC-79D4-A144-B89E-7E0633E1C4DA}" type="presParOf" srcId="{2DECB81D-92C6-FD49-BBA5-95C07F7D0652}" destId="{C86CEBDE-F5A7-E348-B99E-3CB5C2A07775}" srcOrd="1" destOrd="0" presId="urn:microsoft.com/office/officeart/2005/8/layout/cycle4"/>
    <dgm:cxn modelId="{8CC7913E-5072-414A-87F7-F9E58563BE0C}" type="presParOf" srcId="{C86CEBDE-F5A7-E348-B99E-3CB5C2A07775}" destId="{39ACC9C5-3615-6741-93DC-4038D9105BBE}" srcOrd="0" destOrd="0" presId="urn:microsoft.com/office/officeart/2005/8/layout/cycle4"/>
    <dgm:cxn modelId="{B9DCDE5E-B336-5947-BB80-FE8886C965A8}" type="presParOf" srcId="{C86CEBDE-F5A7-E348-B99E-3CB5C2A07775}" destId="{FD23FC1F-49ED-D24E-96E6-019EF60F001C}" srcOrd="1" destOrd="0" presId="urn:microsoft.com/office/officeart/2005/8/layout/cycle4"/>
    <dgm:cxn modelId="{8C33AF1D-B7DA-ED48-827D-DDF9403D78EA}" type="presParOf" srcId="{2DECB81D-92C6-FD49-BBA5-95C07F7D0652}" destId="{F12C086A-84BB-C340-B2CE-DD08FEB9D257}" srcOrd="2" destOrd="0" presId="urn:microsoft.com/office/officeart/2005/8/layout/cycle4"/>
    <dgm:cxn modelId="{13121630-098B-544A-8CD9-C54C9773DF8D}" type="presParOf" srcId="{F12C086A-84BB-C340-B2CE-DD08FEB9D257}" destId="{7AD4BA81-CA6E-704A-BD8F-98EA4312DC3A}" srcOrd="0" destOrd="0" presId="urn:microsoft.com/office/officeart/2005/8/layout/cycle4"/>
    <dgm:cxn modelId="{158F9289-B4E4-FB40-9669-1BD1CB6A25A8}" type="presParOf" srcId="{F12C086A-84BB-C340-B2CE-DD08FEB9D257}" destId="{229FA7D1-AD4F-AB4C-AD73-139C72DCCBAC}" srcOrd="1" destOrd="0" presId="urn:microsoft.com/office/officeart/2005/8/layout/cycle4"/>
    <dgm:cxn modelId="{97CDF42A-5FF6-3C44-9625-5C8141D9DB82}" type="presParOf" srcId="{2DECB81D-92C6-FD49-BBA5-95C07F7D0652}" destId="{F95BB5A8-71B4-EB4C-8BAF-65E9EE241CE2}" srcOrd="3" destOrd="0" presId="urn:microsoft.com/office/officeart/2005/8/layout/cycle4"/>
    <dgm:cxn modelId="{75990619-BF9E-294B-B0A0-DD44D911C7EF}" type="presParOf" srcId="{F95BB5A8-71B4-EB4C-8BAF-65E9EE241CE2}" destId="{AEC1E5E5-BFD0-FC4D-964E-1D4935068512}" srcOrd="0" destOrd="0" presId="urn:microsoft.com/office/officeart/2005/8/layout/cycle4"/>
    <dgm:cxn modelId="{BD4E7054-C0AF-4143-B740-C4775270D45F}" type="presParOf" srcId="{F95BB5A8-71B4-EB4C-8BAF-65E9EE241CE2}" destId="{86288656-CE7A-2844-9343-ECC0E09400AE}" srcOrd="1" destOrd="0" presId="urn:microsoft.com/office/officeart/2005/8/layout/cycle4"/>
    <dgm:cxn modelId="{DFA33899-06A6-4E43-959F-E5BC2E352AEA}" type="presParOf" srcId="{2DECB81D-92C6-FD49-BBA5-95C07F7D0652}" destId="{D5025154-ABCD-1941-A966-F0942B35239C}" srcOrd="4" destOrd="0" presId="urn:microsoft.com/office/officeart/2005/8/layout/cycle4"/>
    <dgm:cxn modelId="{84D7B0BB-0DF5-AB49-8D73-DF60DBC4039F}" type="presParOf" srcId="{DC6ED625-D14F-434E-A56C-20A0723581D1}" destId="{BF5D446F-28D3-A542-A74B-E61C56B36DF3}" srcOrd="1" destOrd="0" presId="urn:microsoft.com/office/officeart/2005/8/layout/cycle4"/>
    <dgm:cxn modelId="{138DE6A8-305E-F746-BE2A-905CE412374E}" type="presParOf" srcId="{BF5D446F-28D3-A542-A74B-E61C56B36DF3}" destId="{A8B4E43B-2F37-024A-A4FA-7A96B950C3FF}" srcOrd="0" destOrd="0" presId="urn:microsoft.com/office/officeart/2005/8/layout/cycle4"/>
    <dgm:cxn modelId="{77DDAA9B-F82C-3E44-AC1E-588929338820}" type="presParOf" srcId="{BF5D446F-28D3-A542-A74B-E61C56B36DF3}" destId="{9ABB983F-50A0-1844-9A88-6C22634C3BE2}" srcOrd="1" destOrd="0" presId="urn:microsoft.com/office/officeart/2005/8/layout/cycle4"/>
    <dgm:cxn modelId="{8474DDCD-246D-8345-9890-90971A33EE4B}" type="presParOf" srcId="{BF5D446F-28D3-A542-A74B-E61C56B36DF3}" destId="{9627A2E5-7627-834B-A010-4625BB6B56DE}" srcOrd="2" destOrd="0" presId="urn:microsoft.com/office/officeart/2005/8/layout/cycle4"/>
    <dgm:cxn modelId="{20D93913-4566-964F-813A-A3BDF0CF1E03}" type="presParOf" srcId="{BF5D446F-28D3-A542-A74B-E61C56B36DF3}" destId="{90D130C9-2D5D-0B41-8F31-53AC1BD9FF9C}" srcOrd="3" destOrd="0" presId="urn:microsoft.com/office/officeart/2005/8/layout/cycle4"/>
    <dgm:cxn modelId="{BEDC3275-2D14-294D-8CE1-4A7EF43B7DF9}" type="presParOf" srcId="{BF5D446F-28D3-A542-A74B-E61C56B36DF3}" destId="{940200E6-2150-5441-80F7-EE88F120488E}" srcOrd="4" destOrd="0" presId="urn:microsoft.com/office/officeart/2005/8/layout/cycle4"/>
    <dgm:cxn modelId="{30457659-B399-3F4E-BF77-C5F4E8CB203E}" type="presParOf" srcId="{DC6ED625-D14F-434E-A56C-20A0723581D1}" destId="{208573A2-4103-FA4A-946B-69D6A65E04BA}" srcOrd="2" destOrd="0" presId="urn:microsoft.com/office/officeart/2005/8/layout/cycle4"/>
    <dgm:cxn modelId="{60B49210-D973-7946-B334-7C9BC487E430}" type="presParOf" srcId="{DC6ED625-D14F-434E-A56C-20A0723581D1}" destId="{16058D62-7609-0041-BE4B-E8434C99F6FE}"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8020B4-D88F-9943-ACB6-98EF6CDF6068}"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en-US"/>
        </a:p>
      </dgm:t>
    </dgm:pt>
    <dgm:pt modelId="{E7A84B57-CD7E-FE41-BC32-347BCC0999CC}">
      <dgm:prSet phldrT="[Text]"/>
      <dgm:spPr/>
      <dgm:t>
        <a:bodyPr/>
        <a:lstStyle/>
        <a:p>
          <a:r>
            <a:rPr lang="en-US" dirty="0" smtClean="0"/>
            <a:t>Hardware</a:t>
          </a:r>
          <a:endParaRPr lang="en-US" dirty="0"/>
        </a:p>
      </dgm:t>
    </dgm:pt>
    <dgm:pt modelId="{8555C753-FA74-C841-A2E9-B36087CA14CF}" type="parTrans" cxnId="{45BBE3BA-C5DD-F047-B147-6EFAC21BB2C8}">
      <dgm:prSet/>
      <dgm:spPr/>
      <dgm:t>
        <a:bodyPr/>
        <a:lstStyle/>
        <a:p>
          <a:endParaRPr lang="en-US"/>
        </a:p>
      </dgm:t>
    </dgm:pt>
    <dgm:pt modelId="{8CF8E722-9B3E-AC4F-91D3-4270296ADD51}" type="sibTrans" cxnId="{45BBE3BA-C5DD-F047-B147-6EFAC21BB2C8}">
      <dgm:prSet/>
      <dgm:spPr/>
      <dgm:t>
        <a:bodyPr/>
        <a:lstStyle/>
        <a:p>
          <a:endParaRPr lang="en-US"/>
        </a:p>
      </dgm:t>
    </dgm:pt>
    <dgm:pt modelId="{6BE15977-B8D4-E44C-AC22-78D808D3A5B7}">
      <dgm:prSet phldrT="[Text]"/>
      <dgm:spPr/>
      <dgm:t>
        <a:bodyPr/>
        <a:lstStyle/>
        <a:p>
          <a:r>
            <a:rPr lang="en-US" dirty="0" smtClean="0"/>
            <a:t>Processor</a:t>
          </a:r>
          <a:endParaRPr lang="en-US" dirty="0"/>
        </a:p>
      </dgm:t>
    </dgm:pt>
    <dgm:pt modelId="{6A619CA5-7D11-3B41-BEDE-0FD7AEB40F46}" type="parTrans" cxnId="{EDFD76C2-E27B-5F4F-ABE0-4264EDE6CEAD}">
      <dgm:prSet/>
      <dgm:spPr/>
      <dgm:t>
        <a:bodyPr/>
        <a:lstStyle/>
        <a:p>
          <a:endParaRPr lang="en-US"/>
        </a:p>
      </dgm:t>
    </dgm:pt>
    <dgm:pt modelId="{DA479D9E-C913-1643-AF34-6C3F24AD8F6B}" type="sibTrans" cxnId="{EDFD76C2-E27B-5F4F-ABE0-4264EDE6CEAD}">
      <dgm:prSet/>
      <dgm:spPr/>
      <dgm:t>
        <a:bodyPr/>
        <a:lstStyle/>
        <a:p>
          <a:endParaRPr lang="en-US"/>
        </a:p>
      </dgm:t>
    </dgm:pt>
    <dgm:pt modelId="{1ED3C913-C1DA-764A-9146-364BEB511BDA}">
      <dgm:prSet phldrT="[Text]"/>
      <dgm:spPr/>
      <dgm:t>
        <a:bodyPr/>
        <a:lstStyle/>
        <a:p>
          <a:r>
            <a:rPr lang="en-US" dirty="0" smtClean="0"/>
            <a:t>Software</a:t>
          </a:r>
          <a:endParaRPr lang="en-US" dirty="0"/>
        </a:p>
      </dgm:t>
    </dgm:pt>
    <dgm:pt modelId="{D1A1BD01-CDFE-4F42-A06C-8CEDC1440150}" type="parTrans" cxnId="{8B3C54AC-0A08-1A47-8ECD-B83E34D31D61}">
      <dgm:prSet/>
      <dgm:spPr/>
      <dgm:t>
        <a:bodyPr/>
        <a:lstStyle/>
        <a:p>
          <a:endParaRPr lang="en-US"/>
        </a:p>
      </dgm:t>
    </dgm:pt>
    <dgm:pt modelId="{76A92A1D-BC1C-FF4E-B32A-21C1D86FD475}" type="sibTrans" cxnId="{8B3C54AC-0A08-1A47-8ECD-B83E34D31D61}">
      <dgm:prSet/>
      <dgm:spPr/>
      <dgm:t>
        <a:bodyPr/>
        <a:lstStyle/>
        <a:p>
          <a:endParaRPr lang="en-US"/>
        </a:p>
      </dgm:t>
    </dgm:pt>
    <dgm:pt modelId="{425AD870-B91D-EA4E-857A-F184DF985399}">
      <dgm:prSet phldrT="[Text]"/>
      <dgm:spPr/>
      <dgm:t>
        <a:bodyPr/>
        <a:lstStyle/>
        <a:p>
          <a:r>
            <a:rPr lang="en-US" dirty="0" smtClean="0"/>
            <a:t>Behavior</a:t>
          </a:r>
          <a:endParaRPr lang="en-US" dirty="0"/>
        </a:p>
      </dgm:t>
    </dgm:pt>
    <dgm:pt modelId="{3354BD82-8117-9648-BDDA-E0DD8E6E907D}" type="parTrans" cxnId="{09C2B230-1AE4-4742-B441-8AD03054F98D}">
      <dgm:prSet/>
      <dgm:spPr/>
      <dgm:t>
        <a:bodyPr/>
        <a:lstStyle/>
        <a:p>
          <a:endParaRPr lang="en-US"/>
        </a:p>
      </dgm:t>
    </dgm:pt>
    <dgm:pt modelId="{8F833183-1D27-DD45-B875-2B3382E3B4F0}" type="sibTrans" cxnId="{09C2B230-1AE4-4742-B441-8AD03054F98D}">
      <dgm:prSet/>
      <dgm:spPr/>
      <dgm:t>
        <a:bodyPr/>
        <a:lstStyle/>
        <a:p>
          <a:endParaRPr lang="en-US"/>
        </a:p>
      </dgm:t>
    </dgm:pt>
    <dgm:pt modelId="{BA0CFD01-E1B8-E945-830D-8160149DB232}">
      <dgm:prSet phldrT="[Text]"/>
      <dgm:spPr/>
      <dgm:t>
        <a:bodyPr/>
        <a:lstStyle/>
        <a:p>
          <a:r>
            <a:rPr lang="en-US" dirty="0" smtClean="0"/>
            <a:t>Environment</a:t>
          </a:r>
          <a:endParaRPr lang="en-US" dirty="0"/>
        </a:p>
      </dgm:t>
    </dgm:pt>
    <dgm:pt modelId="{94DF632C-ACFE-AC4E-8EC1-D96F503682E0}" type="parTrans" cxnId="{12677FF8-525C-A74F-8D53-3E94370BD49C}">
      <dgm:prSet/>
      <dgm:spPr/>
      <dgm:t>
        <a:bodyPr/>
        <a:lstStyle/>
        <a:p>
          <a:endParaRPr lang="en-US"/>
        </a:p>
      </dgm:t>
    </dgm:pt>
    <dgm:pt modelId="{D19B7191-BFD0-BD4F-881D-67AF72D3A806}" type="sibTrans" cxnId="{12677FF8-525C-A74F-8D53-3E94370BD49C}">
      <dgm:prSet/>
      <dgm:spPr/>
      <dgm:t>
        <a:bodyPr/>
        <a:lstStyle/>
        <a:p>
          <a:endParaRPr lang="en-US"/>
        </a:p>
      </dgm:t>
    </dgm:pt>
    <dgm:pt modelId="{6985DD90-53B2-6C4D-992B-0F46AB1BC9B8}">
      <dgm:prSet phldrT="[Text]"/>
      <dgm:spPr/>
      <dgm:t>
        <a:bodyPr/>
        <a:lstStyle/>
        <a:p>
          <a:r>
            <a:rPr lang="en-US" dirty="0" smtClean="0"/>
            <a:t>Building</a:t>
          </a:r>
          <a:endParaRPr lang="en-US" dirty="0"/>
        </a:p>
      </dgm:t>
    </dgm:pt>
    <dgm:pt modelId="{01A4BB2D-7ABA-5446-A106-E50DC54537EB}" type="parTrans" cxnId="{9EFEF102-D73D-4C44-8B7C-FAC56AB05C43}">
      <dgm:prSet/>
      <dgm:spPr/>
      <dgm:t>
        <a:bodyPr/>
        <a:lstStyle/>
        <a:p>
          <a:endParaRPr lang="en-US"/>
        </a:p>
      </dgm:t>
    </dgm:pt>
    <dgm:pt modelId="{7540D25F-BFB7-0348-AF5C-C112041403AA}" type="sibTrans" cxnId="{9EFEF102-D73D-4C44-8B7C-FAC56AB05C43}">
      <dgm:prSet/>
      <dgm:spPr/>
      <dgm:t>
        <a:bodyPr/>
        <a:lstStyle/>
        <a:p>
          <a:endParaRPr lang="en-US"/>
        </a:p>
      </dgm:t>
    </dgm:pt>
    <dgm:pt modelId="{B90D222B-266A-794E-A18B-EC3346E40DFA}">
      <dgm:prSet phldrT="[Text]"/>
      <dgm:spPr/>
      <dgm:t>
        <a:bodyPr/>
        <a:lstStyle/>
        <a:p>
          <a:r>
            <a:rPr lang="en-US" dirty="0" smtClean="0"/>
            <a:t>Disk</a:t>
          </a:r>
          <a:endParaRPr lang="en-US" dirty="0"/>
        </a:p>
      </dgm:t>
    </dgm:pt>
    <dgm:pt modelId="{D97F6A27-AB33-4447-8E9E-59F0AC45D89F}" type="parTrans" cxnId="{FC055D83-7B9F-D447-A366-8BE2963A7995}">
      <dgm:prSet/>
      <dgm:spPr/>
      <dgm:t>
        <a:bodyPr/>
        <a:lstStyle/>
        <a:p>
          <a:endParaRPr lang="en-US"/>
        </a:p>
      </dgm:t>
    </dgm:pt>
    <dgm:pt modelId="{7E8D07AB-171D-E74F-8CE3-4D0182ADBD22}" type="sibTrans" cxnId="{FC055D83-7B9F-D447-A366-8BE2963A7995}">
      <dgm:prSet/>
      <dgm:spPr/>
      <dgm:t>
        <a:bodyPr/>
        <a:lstStyle/>
        <a:p>
          <a:endParaRPr lang="en-US"/>
        </a:p>
      </dgm:t>
    </dgm:pt>
    <dgm:pt modelId="{BCDAB243-EBC2-E842-BE09-FD2413800121}">
      <dgm:prSet phldrT="[Text]"/>
      <dgm:spPr/>
      <dgm:t>
        <a:bodyPr/>
        <a:lstStyle/>
        <a:p>
          <a:r>
            <a:rPr lang="en-US" dirty="0" smtClean="0"/>
            <a:t>HVAC</a:t>
          </a:r>
          <a:endParaRPr lang="en-US" dirty="0"/>
        </a:p>
      </dgm:t>
    </dgm:pt>
    <dgm:pt modelId="{57919755-4885-F54F-ADC3-1C1D5A2A3EEB}" type="parTrans" cxnId="{595133EA-D7A4-F14A-B059-6A4FBC90047A}">
      <dgm:prSet/>
      <dgm:spPr/>
      <dgm:t>
        <a:bodyPr/>
        <a:lstStyle/>
        <a:p>
          <a:endParaRPr lang="en-US"/>
        </a:p>
      </dgm:t>
    </dgm:pt>
    <dgm:pt modelId="{E2C0F0FE-71C0-2040-9879-9D7E7C4550E7}" type="sibTrans" cxnId="{595133EA-D7A4-F14A-B059-6A4FBC90047A}">
      <dgm:prSet/>
      <dgm:spPr/>
      <dgm:t>
        <a:bodyPr/>
        <a:lstStyle/>
        <a:p>
          <a:endParaRPr lang="en-US"/>
        </a:p>
      </dgm:t>
    </dgm:pt>
    <dgm:pt modelId="{3A5AAB9E-3DBA-4F40-AC19-3B77D7FA47F1}">
      <dgm:prSet phldrT="[Text]"/>
      <dgm:spPr/>
      <dgm:t>
        <a:bodyPr/>
        <a:lstStyle/>
        <a:p>
          <a:endParaRPr lang="en-US" dirty="0"/>
        </a:p>
      </dgm:t>
    </dgm:pt>
    <dgm:pt modelId="{B6428B83-521D-7545-9C54-BFF5C42AE059}" type="parTrans" cxnId="{37014700-1CF3-B54C-94BA-95161A68AFDF}">
      <dgm:prSet/>
      <dgm:spPr/>
      <dgm:t>
        <a:bodyPr/>
        <a:lstStyle/>
        <a:p>
          <a:endParaRPr lang="en-US"/>
        </a:p>
      </dgm:t>
    </dgm:pt>
    <dgm:pt modelId="{082B6451-430F-4D45-B82D-14D9AB9376F4}" type="sibTrans" cxnId="{37014700-1CF3-B54C-94BA-95161A68AFDF}">
      <dgm:prSet/>
      <dgm:spPr/>
      <dgm:t>
        <a:bodyPr/>
        <a:lstStyle/>
        <a:p>
          <a:endParaRPr lang="en-US"/>
        </a:p>
      </dgm:t>
    </dgm:pt>
    <dgm:pt modelId="{5F2F3EF6-1D97-F948-807F-5156583BB992}">
      <dgm:prSet phldrT="[Text]"/>
      <dgm:spPr/>
      <dgm:t>
        <a:bodyPr/>
        <a:lstStyle/>
        <a:p>
          <a:r>
            <a:rPr lang="en-US" dirty="0" smtClean="0"/>
            <a:t>Education</a:t>
          </a:r>
          <a:endParaRPr lang="en-US" dirty="0"/>
        </a:p>
      </dgm:t>
    </dgm:pt>
    <dgm:pt modelId="{E03BD70B-3A2E-4347-9590-9F506DD70E83}" type="parTrans" cxnId="{83A3804E-711D-2A43-95E5-B94A924902BB}">
      <dgm:prSet/>
      <dgm:spPr/>
      <dgm:t>
        <a:bodyPr/>
        <a:lstStyle/>
        <a:p>
          <a:endParaRPr lang="en-US"/>
        </a:p>
      </dgm:t>
    </dgm:pt>
    <dgm:pt modelId="{C55CE5A8-CFE9-C145-A3D6-29BE8E44E170}" type="sibTrans" cxnId="{83A3804E-711D-2A43-95E5-B94A924902BB}">
      <dgm:prSet/>
      <dgm:spPr/>
      <dgm:t>
        <a:bodyPr/>
        <a:lstStyle/>
        <a:p>
          <a:endParaRPr lang="en-US"/>
        </a:p>
      </dgm:t>
    </dgm:pt>
    <dgm:pt modelId="{EBAA03D3-E673-C440-94ED-429EAEE7BE3E}">
      <dgm:prSet phldrT="[Text]"/>
      <dgm:spPr/>
      <dgm:t>
        <a:bodyPr/>
        <a:lstStyle/>
        <a:p>
          <a:r>
            <a:rPr lang="en-US" dirty="0" smtClean="0"/>
            <a:t>Shutdown</a:t>
          </a:r>
          <a:endParaRPr lang="en-US" dirty="0"/>
        </a:p>
      </dgm:t>
    </dgm:pt>
    <dgm:pt modelId="{194CF85E-56D9-B94C-AF9D-4D4B65975D04}" type="parTrans" cxnId="{DD83C03A-AB2D-1147-97D0-8B85AA14AEA1}">
      <dgm:prSet/>
      <dgm:spPr/>
      <dgm:t>
        <a:bodyPr/>
        <a:lstStyle/>
        <a:p>
          <a:endParaRPr lang="en-US"/>
        </a:p>
      </dgm:t>
    </dgm:pt>
    <dgm:pt modelId="{F3AAD096-9267-774B-AEDC-EDCD28752446}" type="sibTrans" cxnId="{DD83C03A-AB2D-1147-97D0-8B85AA14AEA1}">
      <dgm:prSet/>
      <dgm:spPr/>
      <dgm:t>
        <a:bodyPr/>
        <a:lstStyle/>
        <a:p>
          <a:endParaRPr lang="en-US"/>
        </a:p>
      </dgm:t>
    </dgm:pt>
    <dgm:pt modelId="{9061AC93-5571-274A-878E-B0802EC12522}">
      <dgm:prSet phldrT="[Text]"/>
      <dgm:spPr/>
      <dgm:t>
        <a:bodyPr/>
        <a:lstStyle/>
        <a:p>
          <a:r>
            <a:rPr lang="en-US" dirty="0" smtClean="0"/>
            <a:t>Migration</a:t>
          </a:r>
          <a:endParaRPr lang="en-US" dirty="0"/>
        </a:p>
      </dgm:t>
    </dgm:pt>
    <dgm:pt modelId="{8DA0D2A3-4376-F945-8E79-93220C37F319}" type="parTrans" cxnId="{7ABC532A-3AF0-2A49-BFFA-2A14D1458527}">
      <dgm:prSet/>
      <dgm:spPr/>
      <dgm:t>
        <a:bodyPr/>
        <a:lstStyle/>
        <a:p>
          <a:endParaRPr lang="en-US"/>
        </a:p>
      </dgm:t>
    </dgm:pt>
    <dgm:pt modelId="{4C74FE57-2E15-3F48-BB11-6231A6A5ED26}" type="sibTrans" cxnId="{7ABC532A-3AF0-2A49-BFFA-2A14D1458527}">
      <dgm:prSet/>
      <dgm:spPr/>
      <dgm:t>
        <a:bodyPr/>
        <a:lstStyle/>
        <a:p>
          <a:endParaRPr lang="en-US"/>
        </a:p>
      </dgm:t>
    </dgm:pt>
    <dgm:pt modelId="{278B934A-E269-C54C-9E41-6C96CE10CD21}">
      <dgm:prSet phldrT="[Text]"/>
      <dgm:spPr/>
      <dgm:t>
        <a:bodyPr/>
        <a:lstStyle/>
        <a:p>
          <a:r>
            <a:rPr lang="en-US" dirty="0" smtClean="0"/>
            <a:t>Rack design</a:t>
          </a:r>
          <a:endParaRPr lang="en-US" dirty="0"/>
        </a:p>
      </dgm:t>
    </dgm:pt>
    <dgm:pt modelId="{ED3B76A0-DA8C-0045-B66F-7D2928F30792}" type="parTrans" cxnId="{951F51DF-DB6C-1B45-9A81-17C5B9E3C902}">
      <dgm:prSet/>
      <dgm:spPr/>
      <dgm:t>
        <a:bodyPr/>
        <a:lstStyle/>
        <a:p>
          <a:endParaRPr lang="en-US"/>
        </a:p>
      </dgm:t>
    </dgm:pt>
    <dgm:pt modelId="{D22AF6F9-4B7A-C44F-811B-0263BC75BB2C}" type="sibTrans" cxnId="{951F51DF-DB6C-1B45-9A81-17C5B9E3C902}">
      <dgm:prSet/>
      <dgm:spPr/>
      <dgm:t>
        <a:bodyPr/>
        <a:lstStyle/>
        <a:p>
          <a:endParaRPr lang="en-US"/>
        </a:p>
      </dgm:t>
    </dgm:pt>
    <dgm:pt modelId="{E25A35C6-BE4F-EB4D-AA04-244D438B76A7}">
      <dgm:prSet phldrT="[Text]"/>
      <dgm:spPr/>
      <dgm:t>
        <a:bodyPr/>
        <a:lstStyle/>
        <a:p>
          <a:r>
            <a:rPr lang="en-US" dirty="0" smtClean="0"/>
            <a:t>GPGPU</a:t>
          </a:r>
          <a:endParaRPr lang="en-US" dirty="0"/>
        </a:p>
      </dgm:t>
    </dgm:pt>
    <dgm:pt modelId="{491C7516-9B2C-C440-AF3F-0964E1C80B8E}" type="parTrans" cxnId="{D844E5E1-FDD2-ED48-AA0D-B7D635EFD0F0}">
      <dgm:prSet/>
      <dgm:spPr/>
      <dgm:t>
        <a:bodyPr/>
        <a:lstStyle/>
        <a:p>
          <a:endParaRPr lang="en-US"/>
        </a:p>
      </dgm:t>
    </dgm:pt>
    <dgm:pt modelId="{944F3737-EBE0-F043-9C43-2324D59A3BE3}" type="sibTrans" cxnId="{D844E5E1-FDD2-ED48-AA0D-B7D635EFD0F0}">
      <dgm:prSet/>
      <dgm:spPr/>
      <dgm:t>
        <a:bodyPr/>
        <a:lstStyle/>
        <a:p>
          <a:endParaRPr lang="en-US"/>
        </a:p>
      </dgm:t>
    </dgm:pt>
    <dgm:pt modelId="{5CFFC25E-04B6-C34E-99C2-79D7FCC1065D}">
      <dgm:prSet phldrT="[Text]"/>
      <dgm:spPr/>
      <dgm:t>
        <a:bodyPr/>
        <a:lstStyle/>
        <a:p>
          <a:r>
            <a:rPr lang="en-US" dirty="0" err="1" smtClean="0"/>
            <a:t>GreenSaaS/SaaI</a:t>
          </a:r>
          <a:endParaRPr lang="en-US" dirty="0"/>
        </a:p>
      </dgm:t>
    </dgm:pt>
    <dgm:pt modelId="{2F7DD930-C37B-754B-8E42-79B433E285C7}" type="parTrans" cxnId="{29ADF18A-4F74-C940-BA62-9D92364FE3D8}">
      <dgm:prSet/>
      <dgm:spPr/>
      <dgm:t>
        <a:bodyPr/>
        <a:lstStyle/>
        <a:p>
          <a:endParaRPr lang="en-US"/>
        </a:p>
      </dgm:t>
    </dgm:pt>
    <dgm:pt modelId="{A3D9E5D1-5A4A-524A-835E-D42DE3BBABBE}" type="sibTrans" cxnId="{29ADF18A-4F74-C940-BA62-9D92364FE3D8}">
      <dgm:prSet/>
      <dgm:spPr/>
      <dgm:t>
        <a:bodyPr/>
        <a:lstStyle/>
        <a:p>
          <a:endParaRPr lang="en-US"/>
        </a:p>
      </dgm:t>
    </dgm:pt>
    <dgm:pt modelId="{92F098BC-BBC4-4B44-B1CE-6FBD35111DD2}">
      <dgm:prSet phldrT="[Text]"/>
      <dgm:spPr/>
      <dgm:t>
        <a:bodyPr/>
        <a:lstStyle/>
        <a:p>
          <a:r>
            <a:rPr lang="en-US" dirty="0" smtClean="0"/>
            <a:t>Policies</a:t>
          </a:r>
          <a:endParaRPr lang="en-US" dirty="0"/>
        </a:p>
      </dgm:t>
    </dgm:pt>
    <dgm:pt modelId="{13762001-ADEE-6644-9DDB-B80C7101FC24}" type="parTrans" cxnId="{56C8569D-4774-854B-A282-5A0EAB4604D8}">
      <dgm:prSet/>
      <dgm:spPr/>
      <dgm:t>
        <a:bodyPr/>
        <a:lstStyle/>
        <a:p>
          <a:endParaRPr lang="en-US"/>
        </a:p>
      </dgm:t>
    </dgm:pt>
    <dgm:pt modelId="{F3EA76B1-FA14-E944-8490-515B700F0F5A}" type="sibTrans" cxnId="{56C8569D-4774-854B-A282-5A0EAB4604D8}">
      <dgm:prSet/>
      <dgm:spPr/>
      <dgm:t>
        <a:bodyPr/>
        <a:lstStyle/>
        <a:p>
          <a:endParaRPr lang="en-US"/>
        </a:p>
      </dgm:t>
    </dgm:pt>
    <dgm:pt modelId="{3218647F-5EB9-5847-A33B-2EBEF4E62D20}">
      <dgm:prSet phldrT="[Text]"/>
      <dgm:spPr/>
      <dgm:t>
        <a:bodyPr/>
        <a:lstStyle/>
        <a:p>
          <a:r>
            <a:rPr lang="en-US" dirty="0" smtClean="0"/>
            <a:t>Scheduling</a:t>
          </a:r>
          <a:endParaRPr lang="en-US" dirty="0"/>
        </a:p>
      </dgm:t>
    </dgm:pt>
    <dgm:pt modelId="{9E8788D7-F7F0-6942-AFC1-E97C00A9C558}" type="parTrans" cxnId="{6F162891-435E-D44F-860A-77FB803183C7}">
      <dgm:prSet/>
      <dgm:spPr/>
    </dgm:pt>
    <dgm:pt modelId="{22344C47-469E-9F4A-841C-A76027530A40}" type="sibTrans" cxnId="{6F162891-435E-D44F-860A-77FB803183C7}">
      <dgm:prSet/>
      <dgm:spPr/>
    </dgm:pt>
    <dgm:pt modelId="{A671A9C2-D5B1-7047-96D5-2F8FB56D4020}">
      <dgm:prSet phldrT="[Text]"/>
      <dgm:spPr/>
      <dgm:t>
        <a:bodyPr/>
        <a:lstStyle/>
        <a:p>
          <a:r>
            <a:rPr lang="en-US" dirty="0" smtClean="0"/>
            <a:t>People</a:t>
          </a:r>
          <a:endParaRPr lang="en-US" dirty="0"/>
        </a:p>
      </dgm:t>
    </dgm:pt>
    <dgm:pt modelId="{2AAEC66B-E1FA-2A47-BE38-91DB7F97446B}" type="parTrans" cxnId="{595DEC43-3333-F747-ADB7-347719A47E8A}">
      <dgm:prSet/>
      <dgm:spPr/>
    </dgm:pt>
    <dgm:pt modelId="{6D5A39D9-795D-FD4E-A98E-376B160B6A2C}" type="sibTrans" cxnId="{595DEC43-3333-F747-ADB7-347719A47E8A}">
      <dgm:prSet/>
      <dgm:spPr/>
    </dgm:pt>
    <dgm:pt modelId="{CC6C1F51-F61A-A047-A5C0-3ED22360285C}">
      <dgm:prSet phldrT="[Text]"/>
      <dgm:spPr/>
      <dgm:t>
        <a:bodyPr/>
        <a:lstStyle/>
        <a:p>
          <a:r>
            <a:rPr lang="en-US" dirty="0" smtClean="0"/>
            <a:t>(Metrics)</a:t>
          </a:r>
          <a:endParaRPr lang="en-US" dirty="0"/>
        </a:p>
      </dgm:t>
    </dgm:pt>
    <dgm:pt modelId="{B45D18D1-65E6-FE44-8943-4D7486DFD276}" type="parTrans" cxnId="{6FB14002-42A5-D04F-833C-9120D9F525A1}">
      <dgm:prSet/>
      <dgm:spPr/>
    </dgm:pt>
    <dgm:pt modelId="{E54E8F8D-748A-0B41-8D95-7C5750AA84FB}" type="sibTrans" cxnId="{6FB14002-42A5-D04F-833C-9120D9F525A1}">
      <dgm:prSet/>
      <dgm:spPr/>
    </dgm:pt>
    <dgm:pt modelId="{DC6ED625-D14F-434E-A56C-20A0723581D1}" type="pres">
      <dgm:prSet presAssocID="{388020B4-D88F-9943-ACB6-98EF6CDF6068}" presName="cycleMatrixDiagram" presStyleCnt="0">
        <dgm:presLayoutVars>
          <dgm:chMax val="1"/>
          <dgm:dir/>
          <dgm:animLvl val="lvl"/>
          <dgm:resizeHandles val="exact"/>
        </dgm:presLayoutVars>
      </dgm:prSet>
      <dgm:spPr/>
      <dgm:t>
        <a:bodyPr/>
        <a:lstStyle/>
        <a:p>
          <a:endParaRPr lang="en-US"/>
        </a:p>
      </dgm:t>
    </dgm:pt>
    <dgm:pt modelId="{2DECB81D-92C6-FD49-BBA5-95C07F7D0652}" type="pres">
      <dgm:prSet presAssocID="{388020B4-D88F-9943-ACB6-98EF6CDF6068}" presName="children" presStyleCnt="0"/>
      <dgm:spPr/>
      <dgm:t>
        <a:bodyPr/>
        <a:lstStyle/>
        <a:p>
          <a:endParaRPr lang="en-US"/>
        </a:p>
      </dgm:t>
    </dgm:pt>
    <dgm:pt modelId="{686E5FEA-1EA9-4F4A-B673-0B220602AE3E}" type="pres">
      <dgm:prSet presAssocID="{388020B4-D88F-9943-ACB6-98EF6CDF6068}" presName="child1group" presStyleCnt="0"/>
      <dgm:spPr/>
      <dgm:t>
        <a:bodyPr/>
        <a:lstStyle/>
        <a:p>
          <a:endParaRPr lang="en-US"/>
        </a:p>
      </dgm:t>
    </dgm:pt>
    <dgm:pt modelId="{20BACDE2-C5FA-3548-96DA-F9B8A67AF007}" type="pres">
      <dgm:prSet presAssocID="{388020B4-D88F-9943-ACB6-98EF6CDF6068}" presName="child1" presStyleLbl="bgAcc1" presStyleIdx="0" presStyleCnt="4"/>
      <dgm:spPr/>
      <dgm:t>
        <a:bodyPr/>
        <a:lstStyle/>
        <a:p>
          <a:endParaRPr lang="en-US"/>
        </a:p>
      </dgm:t>
    </dgm:pt>
    <dgm:pt modelId="{C2F65BE8-C720-E948-925D-79CE039C5E72}" type="pres">
      <dgm:prSet presAssocID="{388020B4-D88F-9943-ACB6-98EF6CDF6068}" presName="child1Text" presStyleLbl="bgAcc1" presStyleIdx="0" presStyleCnt="4">
        <dgm:presLayoutVars>
          <dgm:bulletEnabled val="1"/>
        </dgm:presLayoutVars>
      </dgm:prSet>
      <dgm:spPr/>
      <dgm:t>
        <a:bodyPr/>
        <a:lstStyle/>
        <a:p>
          <a:endParaRPr lang="en-US"/>
        </a:p>
      </dgm:t>
    </dgm:pt>
    <dgm:pt modelId="{C86CEBDE-F5A7-E348-B99E-3CB5C2A07775}" type="pres">
      <dgm:prSet presAssocID="{388020B4-D88F-9943-ACB6-98EF6CDF6068}" presName="child2group" presStyleCnt="0"/>
      <dgm:spPr/>
      <dgm:t>
        <a:bodyPr/>
        <a:lstStyle/>
        <a:p>
          <a:endParaRPr lang="en-US"/>
        </a:p>
      </dgm:t>
    </dgm:pt>
    <dgm:pt modelId="{39ACC9C5-3615-6741-93DC-4038D9105BBE}" type="pres">
      <dgm:prSet presAssocID="{388020B4-D88F-9943-ACB6-98EF6CDF6068}" presName="child2" presStyleLbl="bgAcc1" presStyleIdx="1" presStyleCnt="4"/>
      <dgm:spPr/>
      <dgm:t>
        <a:bodyPr/>
        <a:lstStyle/>
        <a:p>
          <a:endParaRPr lang="en-US"/>
        </a:p>
      </dgm:t>
    </dgm:pt>
    <dgm:pt modelId="{FD23FC1F-49ED-D24E-96E6-019EF60F001C}" type="pres">
      <dgm:prSet presAssocID="{388020B4-D88F-9943-ACB6-98EF6CDF6068}" presName="child2Text" presStyleLbl="bgAcc1" presStyleIdx="1" presStyleCnt="4">
        <dgm:presLayoutVars>
          <dgm:bulletEnabled val="1"/>
        </dgm:presLayoutVars>
      </dgm:prSet>
      <dgm:spPr/>
      <dgm:t>
        <a:bodyPr/>
        <a:lstStyle/>
        <a:p>
          <a:endParaRPr lang="en-US"/>
        </a:p>
      </dgm:t>
    </dgm:pt>
    <dgm:pt modelId="{F12C086A-84BB-C340-B2CE-DD08FEB9D257}" type="pres">
      <dgm:prSet presAssocID="{388020B4-D88F-9943-ACB6-98EF6CDF6068}" presName="child3group" presStyleCnt="0"/>
      <dgm:spPr/>
      <dgm:t>
        <a:bodyPr/>
        <a:lstStyle/>
        <a:p>
          <a:endParaRPr lang="en-US"/>
        </a:p>
      </dgm:t>
    </dgm:pt>
    <dgm:pt modelId="{7AD4BA81-CA6E-704A-BD8F-98EA4312DC3A}" type="pres">
      <dgm:prSet presAssocID="{388020B4-D88F-9943-ACB6-98EF6CDF6068}" presName="child3" presStyleLbl="bgAcc1" presStyleIdx="2" presStyleCnt="4"/>
      <dgm:spPr/>
      <dgm:t>
        <a:bodyPr/>
        <a:lstStyle/>
        <a:p>
          <a:endParaRPr lang="en-US"/>
        </a:p>
      </dgm:t>
    </dgm:pt>
    <dgm:pt modelId="{229FA7D1-AD4F-AB4C-AD73-139C72DCCBAC}" type="pres">
      <dgm:prSet presAssocID="{388020B4-D88F-9943-ACB6-98EF6CDF6068}" presName="child3Text" presStyleLbl="bgAcc1" presStyleIdx="2" presStyleCnt="4">
        <dgm:presLayoutVars>
          <dgm:bulletEnabled val="1"/>
        </dgm:presLayoutVars>
      </dgm:prSet>
      <dgm:spPr/>
      <dgm:t>
        <a:bodyPr/>
        <a:lstStyle/>
        <a:p>
          <a:endParaRPr lang="en-US"/>
        </a:p>
      </dgm:t>
    </dgm:pt>
    <dgm:pt modelId="{F95BB5A8-71B4-EB4C-8BAF-65E9EE241CE2}" type="pres">
      <dgm:prSet presAssocID="{388020B4-D88F-9943-ACB6-98EF6CDF6068}" presName="child4group" presStyleCnt="0"/>
      <dgm:spPr/>
      <dgm:t>
        <a:bodyPr/>
        <a:lstStyle/>
        <a:p>
          <a:endParaRPr lang="en-US"/>
        </a:p>
      </dgm:t>
    </dgm:pt>
    <dgm:pt modelId="{AEC1E5E5-BFD0-FC4D-964E-1D4935068512}" type="pres">
      <dgm:prSet presAssocID="{388020B4-D88F-9943-ACB6-98EF6CDF6068}" presName="child4" presStyleLbl="bgAcc1" presStyleIdx="3" presStyleCnt="4"/>
      <dgm:spPr/>
      <dgm:t>
        <a:bodyPr/>
        <a:lstStyle/>
        <a:p>
          <a:endParaRPr lang="en-US"/>
        </a:p>
      </dgm:t>
    </dgm:pt>
    <dgm:pt modelId="{86288656-CE7A-2844-9343-ECC0E09400AE}" type="pres">
      <dgm:prSet presAssocID="{388020B4-D88F-9943-ACB6-98EF6CDF6068}" presName="child4Text" presStyleLbl="bgAcc1" presStyleIdx="3" presStyleCnt="4">
        <dgm:presLayoutVars>
          <dgm:bulletEnabled val="1"/>
        </dgm:presLayoutVars>
      </dgm:prSet>
      <dgm:spPr/>
      <dgm:t>
        <a:bodyPr/>
        <a:lstStyle/>
        <a:p>
          <a:endParaRPr lang="en-US"/>
        </a:p>
      </dgm:t>
    </dgm:pt>
    <dgm:pt modelId="{D5025154-ABCD-1941-A966-F0942B35239C}" type="pres">
      <dgm:prSet presAssocID="{388020B4-D88F-9943-ACB6-98EF6CDF6068}" presName="childPlaceholder" presStyleCnt="0"/>
      <dgm:spPr/>
      <dgm:t>
        <a:bodyPr/>
        <a:lstStyle/>
        <a:p>
          <a:endParaRPr lang="en-US"/>
        </a:p>
      </dgm:t>
    </dgm:pt>
    <dgm:pt modelId="{BF5D446F-28D3-A542-A74B-E61C56B36DF3}" type="pres">
      <dgm:prSet presAssocID="{388020B4-D88F-9943-ACB6-98EF6CDF6068}" presName="circle" presStyleCnt="0"/>
      <dgm:spPr/>
      <dgm:t>
        <a:bodyPr/>
        <a:lstStyle/>
        <a:p>
          <a:endParaRPr lang="en-US"/>
        </a:p>
      </dgm:t>
    </dgm:pt>
    <dgm:pt modelId="{A8B4E43B-2F37-024A-A4FA-7A96B950C3FF}" type="pres">
      <dgm:prSet presAssocID="{388020B4-D88F-9943-ACB6-98EF6CDF6068}" presName="quadrant1" presStyleLbl="node1" presStyleIdx="0" presStyleCnt="4">
        <dgm:presLayoutVars>
          <dgm:chMax val="1"/>
          <dgm:bulletEnabled val="1"/>
        </dgm:presLayoutVars>
      </dgm:prSet>
      <dgm:spPr/>
      <dgm:t>
        <a:bodyPr/>
        <a:lstStyle/>
        <a:p>
          <a:endParaRPr lang="en-US"/>
        </a:p>
      </dgm:t>
    </dgm:pt>
    <dgm:pt modelId="{9ABB983F-50A0-1844-9A88-6C22634C3BE2}" type="pres">
      <dgm:prSet presAssocID="{388020B4-D88F-9943-ACB6-98EF6CDF6068}" presName="quadrant2" presStyleLbl="node1" presStyleIdx="1" presStyleCnt="4">
        <dgm:presLayoutVars>
          <dgm:chMax val="1"/>
          <dgm:bulletEnabled val="1"/>
        </dgm:presLayoutVars>
      </dgm:prSet>
      <dgm:spPr/>
      <dgm:t>
        <a:bodyPr/>
        <a:lstStyle/>
        <a:p>
          <a:endParaRPr lang="en-US"/>
        </a:p>
      </dgm:t>
    </dgm:pt>
    <dgm:pt modelId="{9627A2E5-7627-834B-A010-4625BB6B56DE}" type="pres">
      <dgm:prSet presAssocID="{388020B4-D88F-9943-ACB6-98EF6CDF6068}" presName="quadrant3" presStyleLbl="node1" presStyleIdx="2" presStyleCnt="4">
        <dgm:presLayoutVars>
          <dgm:chMax val="1"/>
          <dgm:bulletEnabled val="1"/>
        </dgm:presLayoutVars>
      </dgm:prSet>
      <dgm:spPr/>
      <dgm:t>
        <a:bodyPr/>
        <a:lstStyle/>
        <a:p>
          <a:endParaRPr lang="en-US"/>
        </a:p>
      </dgm:t>
    </dgm:pt>
    <dgm:pt modelId="{90D130C9-2D5D-0B41-8F31-53AC1BD9FF9C}" type="pres">
      <dgm:prSet presAssocID="{388020B4-D88F-9943-ACB6-98EF6CDF6068}" presName="quadrant4" presStyleLbl="node1" presStyleIdx="3" presStyleCnt="4">
        <dgm:presLayoutVars>
          <dgm:chMax val="1"/>
          <dgm:bulletEnabled val="1"/>
        </dgm:presLayoutVars>
      </dgm:prSet>
      <dgm:spPr/>
      <dgm:t>
        <a:bodyPr/>
        <a:lstStyle/>
        <a:p>
          <a:endParaRPr lang="en-US"/>
        </a:p>
      </dgm:t>
    </dgm:pt>
    <dgm:pt modelId="{940200E6-2150-5441-80F7-EE88F120488E}" type="pres">
      <dgm:prSet presAssocID="{388020B4-D88F-9943-ACB6-98EF6CDF6068}" presName="quadrantPlaceholder" presStyleCnt="0"/>
      <dgm:spPr/>
      <dgm:t>
        <a:bodyPr/>
        <a:lstStyle/>
        <a:p>
          <a:endParaRPr lang="en-US"/>
        </a:p>
      </dgm:t>
    </dgm:pt>
    <dgm:pt modelId="{208573A2-4103-FA4A-946B-69D6A65E04BA}" type="pres">
      <dgm:prSet presAssocID="{388020B4-D88F-9943-ACB6-98EF6CDF6068}" presName="center1" presStyleLbl="fgShp" presStyleIdx="0" presStyleCnt="2"/>
      <dgm:spPr/>
      <dgm:t>
        <a:bodyPr/>
        <a:lstStyle/>
        <a:p>
          <a:endParaRPr lang="en-US"/>
        </a:p>
      </dgm:t>
    </dgm:pt>
    <dgm:pt modelId="{16058D62-7609-0041-BE4B-E8434C99F6FE}" type="pres">
      <dgm:prSet presAssocID="{388020B4-D88F-9943-ACB6-98EF6CDF6068}" presName="center2" presStyleLbl="fgShp" presStyleIdx="1" presStyleCnt="2"/>
      <dgm:spPr/>
      <dgm:t>
        <a:bodyPr/>
        <a:lstStyle/>
        <a:p>
          <a:endParaRPr lang="en-US"/>
        </a:p>
      </dgm:t>
    </dgm:pt>
  </dgm:ptLst>
  <dgm:cxnLst>
    <dgm:cxn modelId="{55F0D90D-EA68-134F-B368-5E4DB40EF79B}" type="presOf" srcId="{A671A9C2-D5B1-7047-96D5-2F8FB56D4020}" destId="{229FA7D1-AD4F-AB4C-AD73-139C72DCCBAC}" srcOrd="1" destOrd="1" presId="urn:microsoft.com/office/officeart/2005/8/layout/cycle4"/>
    <dgm:cxn modelId="{2D5F8D9B-B02F-EE40-BCF8-3DB7B258587B}" type="presOf" srcId="{278B934A-E269-C54C-9E41-6C96CE10CD21}" destId="{86288656-CE7A-2844-9343-ECC0E09400AE}" srcOrd="1" destOrd="2" presId="urn:microsoft.com/office/officeart/2005/8/layout/cycle4"/>
    <dgm:cxn modelId="{2D7E88CA-A6AA-D747-8FAB-8797FEA29E4D}" type="presOf" srcId="{278B934A-E269-C54C-9E41-6C96CE10CD21}" destId="{AEC1E5E5-BFD0-FC4D-964E-1D4935068512}" srcOrd="0" destOrd="2" presId="urn:microsoft.com/office/officeart/2005/8/layout/cycle4"/>
    <dgm:cxn modelId="{7C7E43FB-2A33-F049-9D79-D1F6B8A1867E}" type="presOf" srcId="{CC6C1F51-F61A-A047-A5C0-3ED22360285C}" destId="{7AD4BA81-CA6E-704A-BD8F-98EA4312DC3A}" srcOrd="0" destOrd="0" presId="urn:microsoft.com/office/officeart/2005/8/layout/cycle4"/>
    <dgm:cxn modelId="{82D14EBC-05BC-C34B-8B3B-2E1565E7802E}" type="presOf" srcId="{E25A35C6-BE4F-EB4D-AA04-244D438B76A7}" destId="{C2F65BE8-C720-E948-925D-79CE039C5E72}" srcOrd="1" destOrd="2" presId="urn:microsoft.com/office/officeart/2005/8/layout/cycle4"/>
    <dgm:cxn modelId="{12677FF8-525C-A74F-8D53-3E94370BD49C}" srcId="{388020B4-D88F-9943-ACB6-98EF6CDF6068}" destId="{BA0CFD01-E1B8-E945-830D-8160149DB232}" srcOrd="3" destOrd="0" parTransId="{94DF632C-ACFE-AC4E-8EC1-D96F503682E0}" sibTransId="{D19B7191-BFD0-BD4F-881D-67AF72D3A806}"/>
    <dgm:cxn modelId="{250FE645-5095-594E-A1E2-A5A0A6B9E122}" type="presOf" srcId="{3218647F-5EB9-5847-A33B-2EBEF4E62D20}" destId="{39ACC9C5-3615-6741-93DC-4038D9105BBE}" srcOrd="0" destOrd="0" presId="urn:microsoft.com/office/officeart/2005/8/layout/cycle4"/>
    <dgm:cxn modelId="{B285868A-B981-F943-B542-8F26B2A0F440}" type="presOf" srcId="{6BE15977-B8D4-E44C-AC22-78D808D3A5B7}" destId="{20BACDE2-C5FA-3548-96DA-F9B8A67AF007}" srcOrd="0" destOrd="0" presId="urn:microsoft.com/office/officeart/2005/8/layout/cycle4"/>
    <dgm:cxn modelId="{FC055D83-7B9F-D447-A366-8BE2963A7995}" srcId="{E7A84B57-CD7E-FE41-BC32-347BCC0999CC}" destId="{B90D222B-266A-794E-A18B-EC3346E40DFA}" srcOrd="1" destOrd="0" parTransId="{D97F6A27-AB33-4447-8E9E-59F0AC45D89F}" sibTransId="{7E8D07AB-171D-E74F-8CE3-4D0182ADBD22}"/>
    <dgm:cxn modelId="{45BBE3BA-C5DD-F047-B147-6EFAC21BB2C8}" srcId="{388020B4-D88F-9943-ACB6-98EF6CDF6068}" destId="{E7A84B57-CD7E-FE41-BC32-347BCC0999CC}" srcOrd="0" destOrd="0" parTransId="{8555C753-FA74-C841-A2E9-B36087CA14CF}" sibTransId="{8CF8E722-9B3E-AC4F-91D3-4270296ADD51}"/>
    <dgm:cxn modelId="{74E2A6AD-7DF9-104C-9E16-0330F881A7FC}" type="presOf" srcId="{E7A84B57-CD7E-FE41-BC32-347BCC0999CC}" destId="{A8B4E43B-2F37-024A-A4FA-7A96B950C3FF}" srcOrd="0" destOrd="0" presId="urn:microsoft.com/office/officeart/2005/8/layout/cycle4"/>
    <dgm:cxn modelId="{9D092BD1-6BCF-834F-A7CD-EABEBD39B389}" type="presOf" srcId="{9061AC93-5571-274A-878E-B0802EC12522}" destId="{FD23FC1F-49ED-D24E-96E6-019EF60F001C}" srcOrd="1" destOrd="2" presId="urn:microsoft.com/office/officeart/2005/8/layout/cycle4"/>
    <dgm:cxn modelId="{6F162891-435E-D44F-860A-77FB803183C7}" srcId="{1ED3C913-C1DA-764A-9146-364BEB511BDA}" destId="{3218647F-5EB9-5847-A33B-2EBEF4E62D20}" srcOrd="0" destOrd="0" parTransId="{9E8788D7-F7F0-6942-AFC1-E97C00A9C558}" sibTransId="{22344C47-469E-9F4A-841C-A76027530A40}"/>
    <dgm:cxn modelId="{5157A888-4E6D-BB46-8879-3703BF6E06DD}" type="presOf" srcId="{9061AC93-5571-274A-878E-B0802EC12522}" destId="{39ACC9C5-3615-6741-93DC-4038D9105BBE}" srcOrd="0" destOrd="2" presId="urn:microsoft.com/office/officeart/2005/8/layout/cycle4"/>
    <dgm:cxn modelId="{09C2B230-1AE4-4742-B441-8AD03054F98D}" srcId="{388020B4-D88F-9943-ACB6-98EF6CDF6068}" destId="{425AD870-B91D-EA4E-857A-F184DF985399}" srcOrd="2" destOrd="0" parTransId="{3354BD82-8117-9648-BDDA-E0DD8E6E907D}" sibTransId="{8F833183-1D27-DD45-B875-2B3382E3B4F0}"/>
    <dgm:cxn modelId="{56C8569D-4774-854B-A282-5A0EAB4604D8}" srcId="{425AD870-B91D-EA4E-857A-F184DF985399}" destId="{92F098BC-BBC4-4B44-B1CE-6FBD35111DD2}" srcOrd="3" destOrd="0" parTransId="{13762001-ADEE-6644-9DDB-B80C7101FC24}" sibTransId="{F3EA76B1-FA14-E944-8490-515B700F0F5A}"/>
    <dgm:cxn modelId="{DD83C03A-AB2D-1147-97D0-8B85AA14AEA1}" srcId="{1ED3C913-C1DA-764A-9146-364BEB511BDA}" destId="{EBAA03D3-E673-C440-94ED-429EAEE7BE3E}" srcOrd="1" destOrd="0" parTransId="{194CF85E-56D9-B94C-AF9D-4D4B65975D04}" sibTransId="{F3AAD096-9267-774B-AEDC-EDCD28752446}"/>
    <dgm:cxn modelId="{E3F9DFA9-1ABA-EB40-BBA6-CED7F7AA0C76}" type="presOf" srcId="{3A5AAB9E-3DBA-4F40-AC19-3B77D7FA47F1}" destId="{AEC1E5E5-BFD0-FC4D-964E-1D4935068512}" srcOrd="0" destOrd="3" presId="urn:microsoft.com/office/officeart/2005/8/layout/cycle4"/>
    <dgm:cxn modelId="{F01488DE-738E-D049-869C-26816110C90E}" type="presOf" srcId="{6985DD90-53B2-6C4D-992B-0F46AB1BC9B8}" destId="{86288656-CE7A-2844-9343-ECC0E09400AE}" srcOrd="1" destOrd="0" presId="urn:microsoft.com/office/officeart/2005/8/layout/cycle4"/>
    <dgm:cxn modelId="{D844E5E1-FDD2-ED48-AA0D-B7D635EFD0F0}" srcId="{E7A84B57-CD7E-FE41-BC32-347BCC0999CC}" destId="{E25A35C6-BE4F-EB4D-AA04-244D438B76A7}" srcOrd="2" destOrd="0" parTransId="{491C7516-9B2C-C440-AF3F-0964E1C80B8E}" sibTransId="{944F3737-EBE0-F043-9C43-2324D59A3BE3}"/>
    <dgm:cxn modelId="{49F2E835-C077-8E49-90A9-30CA132D01D9}" type="presOf" srcId="{3A5AAB9E-3DBA-4F40-AC19-3B77D7FA47F1}" destId="{86288656-CE7A-2844-9343-ECC0E09400AE}" srcOrd="1" destOrd="3" presId="urn:microsoft.com/office/officeart/2005/8/layout/cycle4"/>
    <dgm:cxn modelId="{83A3804E-711D-2A43-95E5-B94A924902BB}" srcId="{425AD870-B91D-EA4E-857A-F184DF985399}" destId="{5F2F3EF6-1D97-F948-807F-5156583BB992}" srcOrd="2" destOrd="0" parTransId="{E03BD70B-3A2E-4347-9590-9F506DD70E83}" sibTransId="{C55CE5A8-CFE9-C145-A3D6-29BE8E44E170}"/>
    <dgm:cxn modelId="{06D8DA53-E288-684D-9F44-24084E801BF4}" type="presOf" srcId="{5CFFC25E-04B6-C34E-99C2-79D7FCC1065D}" destId="{39ACC9C5-3615-6741-93DC-4038D9105BBE}" srcOrd="0" destOrd="3" presId="urn:microsoft.com/office/officeart/2005/8/layout/cycle4"/>
    <dgm:cxn modelId="{781822E4-C617-2C44-A1BA-FDD85E7A6D35}" type="presOf" srcId="{388020B4-D88F-9943-ACB6-98EF6CDF6068}" destId="{DC6ED625-D14F-434E-A56C-20A0723581D1}" srcOrd="0" destOrd="0" presId="urn:microsoft.com/office/officeart/2005/8/layout/cycle4"/>
    <dgm:cxn modelId="{9B6FF991-AD05-6642-96A8-23D2A8CBC589}" type="presOf" srcId="{1ED3C913-C1DA-764A-9146-364BEB511BDA}" destId="{9ABB983F-50A0-1844-9A88-6C22634C3BE2}" srcOrd="0" destOrd="0" presId="urn:microsoft.com/office/officeart/2005/8/layout/cycle4"/>
    <dgm:cxn modelId="{B5717B30-9A9C-CD4B-A638-D6970AD5E19A}" type="presOf" srcId="{B90D222B-266A-794E-A18B-EC3346E40DFA}" destId="{20BACDE2-C5FA-3548-96DA-F9B8A67AF007}" srcOrd="0" destOrd="1" presId="urn:microsoft.com/office/officeart/2005/8/layout/cycle4"/>
    <dgm:cxn modelId="{7D1CF7B7-4723-E545-B568-332E8BDD9828}" type="presOf" srcId="{A671A9C2-D5B1-7047-96D5-2F8FB56D4020}" destId="{7AD4BA81-CA6E-704A-BD8F-98EA4312DC3A}" srcOrd="0" destOrd="1" presId="urn:microsoft.com/office/officeart/2005/8/layout/cycle4"/>
    <dgm:cxn modelId="{951F51DF-DB6C-1B45-9A81-17C5B9E3C902}" srcId="{BA0CFD01-E1B8-E945-830D-8160149DB232}" destId="{278B934A-E269-C54C-9E41-6C96CE10CD21}" srcOrd="2" destOrd="0" parTransId="{ED3B76A0-DA8C-0045-B66F-7D2928F30792}" sibTransId="{D22AF6F9-4B7A-C44F-811B-0263BC75BB2C}"/>
    <dgm:cxn modelId="{6FB14002-42A5-D04F-833C-9120D9F525A1}" srcId="{425AD870-B91D-EA4E-857A-F184DF985399}" destId="{CC6C1F51-F61A-A047-A5C0-3ED22360285C}" srcOrd="0" destOrd="0" parTransId="{B45D18D1-65E6-FE44-8943-4D7486DFD276}" sibTransId="{E54E8F8D-748A-0B41-8D95-7C5750AA84FB}"/>
    <dgm:cxn modelId="{3382371B-1341-D44A-BB47-551712637499}" type="presOf" srcId="{425AD870-B91D-EA4E-857A-F184DF985399}" destId="{9627A2E5-7627-834B-A010-4625BB6B56DE}" srcOrd="0" destOrd="0" presId="urn:microsoft.com/office/officeart/2005/8/layout/cycle4"/>
    <dgm:cxn modelId="{90575DAC-8BE6-F842-AD0D-04C7B793BA10}" type="presOf" srcId="{6985DD90-53B2-6C4D-992B-0F46AB1BC9B8}" destId="{AEC1E5E5-BFD0-FC4D-964E-1D4935068512}" srcOrd="0" destOrd="0" presId="urn:microsoft.com/office/officeart/2005/8/layout/cycle4"/>
    <dgm:cxn modelId="{595133EA-D7A4-F14A-B059-6A4FBC90047A}" srcId="{BA0CFD01-E1B8-E945-830D-8160149DB232}" destId="{BCDAB243-EBC2-E842-BE09-FD2413800121}" srcOrd="1" destOrd="0" parTransId="{57919755-4885-F54F-ADC3-1C1D5A2A3EEB}" sibTransId="{E2C0F0FE-71C0-2040-9879-9D7E7C4550E7}"/>
    <dgm:cxn modelId="{3836587F-53D1-2F47-AA38-F39B3DCBC0A6}" type="presOf" srcId="{92F098BC-BBC4-4B44-B1CE-6FBD35111DD2}" destId="{229FA7D1-AD4F-AB4C-AD73-139C72DCCBAC}" srcOrd="1" destOrd="3" presId="urn:microsoft.com/office/officeart/2005/8/layout/cycle4"/>
    <dgm:cxn modelId="{BE0F9C11-AB22-934C-90CB-304EF865DD3F}" type="presOf" srcId="{5CFFC25E-04B6-C34E-99C2-79D7FCC1065D}" destId="{FD23FC1F-49ED-D24E-96E6-019EF60F001C}" srcOrd="1" destOrd="3" presId="urn:microsoft.com/office/officeart/2005/8/layout/cycle4"/>
    <dgm:cxn modelId="{6BE1A678-28CE-AA41-A159-F1648A82E145}" type="presOf" srcId="{6BE15977-B8D4-E44C-AC22-78D808D3A5B7}" destId="{C2F65BE8-C720-E948-925D-79CE039C5E72}" srcOrd="1" destOrd="0" presId="urn:microsoft.com/office/officeart/2005/8/layout/cycle4"/>
    <dgm:cxn modelId="{0CCBCD43-37BF-CF41-BEA5-04ADC7BCF0BB}" type="presOf" srcId="{CC6C1F51-F61A-A047-A5C0-3ED22360285C}" destId="{229FA7D1-AD4F-AB4C-AD73-139C72DCCBAC}" srcOrd="1" destOrd="0" presId="urn:microsoft.com/office/officeart/2005/8/layout/cycle4"/>
    <dgm:cxn modelId="{9EFEF102-D73D-4C44-8B7C-FAC56AB05C43}" srcId="{BA0CFD01-E1B8-E945-830D-8160149DB232}" destId="{6985DD90-53B2-6C4D-992B-0F46AB1BC9B8}" srcOrd="0" destOrd="0" parTransId="{01A4BB2D-7ABA-5446-A106-E50DC54537EB}" sibTransId="{7540D25F-BFB7-0348-AF5C-C112041403AA}"/>
    <dgm:cxn modelId="{463C727B-642D-7A48-8FEB-73CB7C02826D}" type="presOf" srcId="{BCDAB243-EBC2-E842-BE09-FD2413800121}" destId="{AEC1E5E5-BFD0-FC4D-964E-1D4935068512}" srcOrd="0" destOrd="1" presId="urn:microsoft.com/office/officeart/2005/8/layout/cycle4"/>
    <dgm:cxn modelId="{73072074-86D0-B941-8795-896C68B71306}" type="presOf" srcId="{B90D222B-266A-794E-A18B-EC3346E40DFA}" destId="{C2F65BE8-C720-E948-925D-79CE039C5E72}" srcOrd="1" destOrd="1" presId="urn:microsoft.com/office/officeart/2005/8/layout/cycle4"/>
    <dgm:cxn modelId="{48BD5D2A-BCF9-1149-8D93-29E6A88CC4E2}" type="presOf" srcId="{5F2F3EF6-1D97-F948-807F-5156583BB992}" destId="{229FA7D1-AD4F-AB4C-AD73-139C72DCCBAC}" srcOrd="1" destOrd="2" presId="urn:microsoft.com/office/officeart/2005/8/layout/cycle4"/>
    <dgm:cxn modelId="{595DEC43-3333-F747-ADB7-347719A47E8A}" srcId="{425AD870-B91D-EA4E-857A-F184DF985399}" destId="{A671A9C2-D5B1-7047-96D5-2F8FB56D4020}" srcOrd="1" destOrd="0" parTransId="{2AAEC66B-E1FA-2A47-BE38-91DB7F97446B}" sibTransId="{6D5A39D9-795D-FD4E-A98E-376B160B6A2C}"/>
    <dgm:cxn modelId="{A7FD498B-A62D-7646-BF8C-E2F45DC74B78}" type="presOf" srcId="{EBAA03D3-E673-C440-94ED-429EAEE7BE3E}" destId="{FD23FC1F-49ED-D24E-96E6-019EF60F001C}" srcOrd="1" destOrd="1" presId="urn:microsoft.com/office/officeart/2005/8/layout/cycle4"/>
    <dgm:cxn modelId="{2E8D14E3-E200-B342-AACF-946F7D226678}" type="presOf" srcId="{BA0CFD01-E1B8-E945-830D-8160149DB232}" destId="{90D130C9-2D5D-0B41-8F31-53AC1BD9FF9C}" srcOrd="0" destOrd="0" presId="urn:microsoft.com/office/officeart/2005/8/layout/cycle4"/>
    <dgm:cxn modelId="{6C616084-7B64-C942-BB01-7BA2F2685586}" type="presOf" srcId="{E25A35C6-BE4F-EB4D-AA04-244D438B76A7}" destId="{20BACDE2-C5FA-3548-96DA-F9B8A67AF007}" srcOrd="0" destOrd="2" presId="urn:microsoft.com/office/officeart/2005/8/layout/cycle4"/>
    <dgm:cxn modelId="{3FCD4F65-0988-8A42-A46C-3DB99E0FB72C}" type="presOf" srcId="{3218647F-5EB9-5847-A33B-2EBEF4E62D20}" destId="{FD23FC1F-49ED-D24E-96E6-019EF60F001C}" srcOrd="1" destOrd="0" presId="urn:microsoft.com/office/officeart/2005/8/layout/cycle4"/>
    <dgm:cxn modelId="{76D44B00-7CC9-464A-9091-FF0AB96E0AE8}" type="presOf" srcId="{92F098BC-BBC4-4B44-B1CE-6FBD35111DD2}" destId="{7AD4BA81-CA6E-704A-BD8F-98EA4312DC3A}" srcOrd="0" destOrd="3" presId="urn:microsoft.com/office/officeart/2005/8/layout/cycle4"/>
    <dgm:cxn modelId="{37014700-1CF3-B54C-94BA-95161A68AFDF}" srcId="{BA0CFD01-E1B8-E945-830D-8160149DB232}" destId="{3A5AAB9E-3DBA-4F40-AC19-3B77D7FA47F1}" srcOrd="3" destOrd="0" parTransId="{B6428B83-521D-7545-9C54-BFF5C42AE059}" sibTransId="{082B6451-430F-4D45-B82D-14D9AB9376F4}"/>
    <dgm:cxn modelId="{76B67E93-F8DE-4344-B643-25A6B0A41C40}" type="presOf" srcId="{5F2F3EF6-1D97-F948-807F-5156583BB992}" destId="{7AD4BA81-CA6E-704A-BD8F-98EA4312DC3A}" srcOrd="0" destOrd="2" presId="urn:microsoft.com/office/officeart/2005/8/layout/cycle4"/>
    <dgm:cxn modelId="{8B3C54AC-0A08-1A47-8ECD-B83E34D31D61}" srcId="{388020B4-D88F-9943-ACB6-98EF6CDF6068}" destId="{1ED3C913-C1DA-764A-9146-364BEB511BDA}" srcOrd="1" destOrd="0" parTransId="{D1A1BD01-CDFE-4F42-A06C-8CEDC1440150}" sibTransId="{76A92A1D-BC1C-FF4E-B32A-21C1D86FD475}"/>
    <dgm:cxn modelId="{EDFD76C2-E27B-5F4F-ABE0-4264EDE6CEAD}" srcId="{E7A84B57-CD7E-FE41-BC32-347BCC0999CC}" destId="{6BE15977-B8D4-E44C-AC22-78D808D3A5B7}" srcOrd="0" destOrd="0" parTransId="{6A619CA5-7D11-3B41-BEDE-0FD7AEB40F46}" sibTransId="{DA479D9E-C913-1643-AF34-6C3F24AD8F6B}"/>
    <dgm:cxn modelId="{92197E17-F7D8-2949-89B9-BE642A191174}" type="presOf" srcId="{BCDAB243-EBC2-E842-BE09-FD2413800121}" destId="{86288656-CE7A-2844-9343-ECC0E09400AE}" srcOrd="1" destOrd="1" presId="urn:microsoft.com/office/officeart/2005/8/layout/cycle4"/>
    <dgm:cxn modelId="{7ABC532A-3AF0-2A49-BFFA-2A14D1458527}" srcId="{1ED3C913-C1DA-764A-9146-364BEB511BDA}" destId="{9061AC93-5571-274A-878E-B0802EC12522}" srcOrd="2" destOrd="0" parTransId="{8DA0D2A3-4376-F945-8E79-93220C37F319}" sibTransId="{4C74FE57-2E15-3F48-BB11-6231A6A5ED26}"/>
    <dgm:cxn modelId="{29ADF18A-4F74-C940-BA62-9D92364FE3D8}" srcId="{1ED3C913-C1DA-764A-9146-364BEB511BDA}" destId="{5CFFC25E-04B6-C34E-99C2-79D7FCC1065D}" srcOrd="3" destOrd="0" parTransId="{2F7DD930-C37B-754B-8E42-79B433E285C7}" sibTransId="{A3D9E5D1-5A4A-524A-835E-D42DE3BBABBE}"/>
    <dgm:cxn modelId="{06FB575B-8D33-0143-ACC2-9CA7CA4B218E}" type="presOf" srcId="{EBAA03D3-E673-C440-94ED-429EAEE7BE3E}" destId="{39ACC9C5-3615-6741-93DC-4038D9105BBE}" srcOrd="0" destOrd="1" presId="urn:microsoft.com/office/officeart/2005/8/layout/cycle4"/>
    <dgm:cxn modelId="{E58D875E-5366-0D49-8384-7926448D7CB6}" type="presParOf" srcId="{DC6ED625-D14F-434E-A56C-20A0723581D1}" destId="{2DECB81D-92C6-FD49-BBA5-95C07F7D0652}" srcOrd="0" destOrd="0" presId="urn:microsoft.com/office/officeart/2005/8/layout/cycle4"/>
    <dgm:cxn modelId="{B652755A-6C9B-E742-BF84-59F8D63E1F74}" type="presParOf" srcId="{2DECB81D-92C6-FD49-BBA5-95C07F7D0652}" destId="{686E5FEA-1EA9-4F4A-B673-0B220602AE3E}" srcOrd="0" destOrd="0" presId="urn:microsoft.com/office/officeart/2005/8/layout/cycle4"/>
    <dgm:cxn modelId="{7AE40AF4-A172-D248-BDC4-6EDA59F99F33}" type="presParOf" srcId="{686E5FEA-1EA9-4F4A-B673-0B220602AE3E}" destId="{20BACDE2-C5FA-3548-96DA-F9B8A67AF007}" srcOrd="0" destOrd="0" presId="urn:microsoft.com/office/officeart/2005/8/layout/cycle4"/>
    <dgm:cxn modelId="{36753C55-6251-CC46-996D-CBF9A3E70A15}" type="presParOf" srcId="{686E5FEA-1EA9-4F4A-B673-0B220602AE3E}" destId="{C2F65BE8-C720-E948-925D-79CE039C5E72}" srcOrd="1" destOrd="0" presId="urn:microsoft.com/office/officeart/2005/8/layout/cycle4"/>
    <dgm:cxn modelId="{FA5FC772-937C-9D41-ACBF-FFE349C9C17B}" type="presParOf" srcId="{2DECB81D-92C6-FD49-BBA5-95C07F7D0652}" destId="{C86CEBDE-F5A7-E348-B99E-3CB5C2A07775}" srcOrd="1" destOrd="0" presId="urn:microsoft.com/office/officeart/2005/8/layout/cycle4"/>
    <dgm:cxn modelId="{0DB0E303-86D2-EC40-AAF8-721EFDD1C42E}" type="presParOf" srcId="{C86CEBDE-F5A7-E348-B99E-3CB5C2A07775}" destId="{39ACC9C5-3615-6741-93DC-4038D9105BBE}" srcOrd="0" destOrd="0" presId="urn:microsoft.com/office/officeart/2005/8/layout/cycle4"/>
    <dgm:cxn modelId="{11867DE6-1A8C-864D-AE3C-602301CC5C4E}" type="presParOf" srcId="{C86CEBDE-F5A7-E348-B99E-3CB5C2A07775}" destId="{FD23FC1F-49ED-D24E-96E6-019EF60F001C}" srcOrd="1" destOrd="0" presId="urn:microsoft.com/office/officeart/2005/8/layout/cycle4"/>
    <dgm:cxn modelId="{5FBCC90A-D9F8-8845-9F83-EC24FC429C7F}" type="presParOf" srcId="{2DECB81D-92C6-FD49-BBA5-95C07F7D0652}" destId="{F12C086A-84BB-C340-B2CE-DD08FEB9D257}" srcOrd="2" destOrd="0" presId="urn:microsoft.com/office/officeart/2005/8/layout/cycle4"/>
    <dgm:cxn modelId="{479D29A1-D8B5-5E4A-AC32-805C8A259FB1}" type="presParOf" srcId="{F12C086A-84BB-C340-B2CE-DD08FEB9D257}" destId="{7AD4BA81-CA6E-704A-BD8F-98EA4312DC3A}" srcOrd="0" destOrd="0" presId="urn:microsoft.com/office/officeart/2005/8/layout/cycle4"/>
    <dgm:cxn modelId="{0E00C7EA-C075-BA40-92B2-65A9EA2B4127}" type="presParOf" srcId="{F12C086A-84BB-C340-B2CE-DD08FEB9D257}" destId="{229FA7D1-AD4F-AB4C-AD73-139C72DCCBAC}" srcOrd="1" destOrd="0" presId="urn:microsoft.com/office/officeart/2005/8/layout/cycle4"/>
    <dgm:cxn modelId="{5D374373-1B83-EE4C-86C1-D1A495A29B94}" type="presParOf" srcId="{2DECB81D-92C6-FD49-BBA5-95C07F7D0652}" destId="{F95BB5A8-71B4-EB4C-8BAF-65E9EE241CE2}" srcOrd="3" destOrd="0" presId="urn:microsoft.com/office/officeart/2005/8/layout/cycle4"/>
    <dgm:cxn modelId="{F417330E-D41E-0B49-9E20-F6A558042B30}" type="presParOf" srcId="{F95BB5A8-71B4-EB4C-8BAF-65E9EE241CE2}" destId="{AEC1E5E5-BFD0-FC4D-964E-1D4935068512}" srcOrd="0" destOrd="0" presId="urn:microsoft.com/office/officeart/2005/8/layout/cycle4"/>
    <dgm:cxn modelId="{6452BCE4-234C-F64C-AFE7-5E834F16358A}" type="presParOf" srcId="{F95BB5A8-71B4-EB4C-8BAF-65E9EE241CE2}" destId="{86288656-CE7A-2844-9343-ECC0E09400AE}" srcOrd="1" destOrd="0" presId="urn:microsoft.com/office/officeart/2005/8/layout/cycle4"/>
    <dgm:cxn modelId="{58F718A7-FB84-E24F-A366-BDE638B3ADD1}" type="presParOf" srcId="{2DECB81D-92C6-FD49-BBA5-95C07F7D0652}" destId="{D5025154-ABCD-1941-A966-F0942B35239C}" srcOrd="4" destOrd="0" presId="urn:microsoft.com/office/officeart/2005/8/layout/cycle4"/>
    <dgm:cxn modelId="{66B34970-8491-5D46-86AA-F59993A18EA1}" type="presParOf" srcId="{DC6ED625-D14F-434E-A56C-20A0723581D1}" destId="{BF5D446F-28D3-A542-A74B-E61C56B36DF3}" srcOrd="1" destOrd="0" presId="urn:microsoft.com/office/officeart/2005/8/layout/cycle4"/>
    <dgm:cxn modelId="{668FA110-A53A-3F48-9C8D-D3B610912F27}" type="presParOf" srcId="{BF5D446F-28D3-A542-A74B-E61C56B36DF3}" destId="{A8B4E43B-2F37-024A-A4FA-7A96B950C3FF}" srcOrd="0" destOrd="0" presId="urn:microsoft.com/office/officeart/2005/8/layout/cycle4"/>
    <dgm:cxn modelId="{362ED2D1-04D4-BA47-AEDD-629A97CBA02A}" type="presParOf" srcId="{BF5D446F-28D3-A542-A74B-E61C56B36DF3}" destId="{9ABB983F-50A0-1844-9A88-6C22634C3BE2}" srcOrd="1" destOrd="0" presId="urn:microsoft.com/office/officeart/2005/8/layout/cycle4"/>
    <dgm:cxn modelId="{6008013D-697A-2A4E-91A0-7BE974E9BE0B}" type="presParOf" srcId="{BF5D446F-28D3-A542-A74B-E61C56B36DF3}" destId="{9627A2E5-7627-834B-A010-4625BB6B56DE}" srcOrd="2" destOrd="0" presId="urn:microsoft.com/office/officeart/2005/8/layout/cycle4"/>
    <dgm:cxn modelId="{F1EDAB5E-70F4-BB4B-9118-5E4CB63BD64C}" type="presParOf" srcId="{BF5D446F-28D3-A542-A74B-E61C56B36DF3}" destId="{90D130C9-2D5D-0B41-8F31-53AC1BD9FF9C}" srcOrd="3" destOrd="0" presId="urn:microsoft.com/office/officeart/2005/8/layout/cycle4"/>
    <dgm:cxn modelId="{FDE74EDF-6DE1-DE41-AB51-DE81E9BD6EE1}" type="presParOf" srcId="{BF5D446F-28D3-A542-A74B-E61C56B36DF3}" destId="{940200E6-2150-5441-80F7-EE88F120488E}" srcOrd="4" destOrd="0" presId="urn:microsoft.com/office/officeart/2005/8/layout/cycle4"/>
    <dgm:cxn modelId="{71484730-DB54-F942-A566-7D212C5A5119}" type="presParOf" srcId="{DC6ED625-D14F-434E-A56C-20A0723581D1}" destId="{208573A2-4103-FA4A-946B-69D6A65E04BA}" srcOrd="2" destOrd="0" presId="urn:microsoft.com/office/officeart/2005/8/layout/cycle4"/>
    <dgm:cxn modelId="{0E164AE4-9733-8D4A-B9B2-9F8C963B98D9}" type="presParOf" srcId="{DC6ED625-D14F-434E-A56C-20A0723581D1}" destId="{16058D62-7609-0041-BE4B-E8434C99F6FE}"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4BA81-CA6E-704A-BD8F-98EA4312DC3A}">
      <dsp:nvSpPr>
        <dsp:cNvPr id="0" name=""/>
        <dsp:cNvSpPr/>
      </dsp:nvSpPr>
      <dsp:spPr>
        <a:xfrm>
          <a:off x="4925606"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4"/>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(Metrics)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Policies</a:t>
          </a:r>
          <a:endParaRPr lang="en-US" sz="1600" kern="1200" dirty="0"/>
        </a:p>
      </dsp:txBody>
      <dsp:txXfrm>
        <a:off x="5695871" y="3950080"/>
        <a:ext cx="1797286" cy="1247394"/>
      </dsp:txXfrm>
    </dsp:sp>
    <dsp:sp modelId="{AEC1E5E5-BFD0-FC4D-964E-1D4935068512}">
      <dsp:nvSpPr>
        <dsp:cNvPr id="0" name=""/>
        <dsp:cNvSpPr/>
      </dsp:nvSpPr>
      <dsp:spPr>
        <a:xfrm>
          <a:off x="736441"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Building</a:t>
          </a:r>
          <a:endParaRPr lang="en-US" sz="1600" kern="1200" dirty="0"/>
        </a:p>
        <a:p>
          <a:pPr marL="171450" lvl="1" indent="-171450" algn="l" defTabSz="711200">
            <a:lnSpc>
              <a:spcPct val="90000"/>
            </a:lnSpc>
            <a:spcBef>
              <a:spcPct val="0"/>
            </a:spcBef>
            <a:spcAft>
              <a:spcPct val="15000"/>
            </a:spcAft>
            <a:buChar char="••"/>
          </a:pPr>
          <a:r>
            <a:rPr lang="en-US" sz="1600" kern="1200" dirty="0" smtClean="0"/>
            <a:t>HVAC</a:t>
          </a:r>
          <a:endParaRPr lang="en-US" sz="1600" kern="1200" dirty="0"/>
        </a:p>
        <a:p>
          <a:pPr marL="171450" lvl="1" indent="-171450" algn="l" defTabSz="711200">
            <a:lnSpc>
              <a:spcPct val="90000"/>
            </a:lnSpc>
            <a:spcBef>
              <a:spcPct val="0"/>
            </a:spcBef>
            <a:spcAft>
              <a:spcPct val="15000"/>
            </a:spcAft>
            <a:buChar char="••"/>
          </a:pPr>
          <a:r>
            <a:rPr lang="en-US" sz="1600" kern="1200" dirty="0" smtClean="0"/>
            <a:t>Rack design</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6441" y="3950080"/>
        <a:ext cx="1797286" cy="1247394"/>
      </dsp:txXfrm>
    </dsp:sp>
    <dsp:sp modelId="{39ACC9C5-3615-6741-93DC-4038D9105BBE}">
      <dsp:nvSpPr>
        <dsp:cNvPr id="0" name=""/>
        <dsp:cNvSpPr/>
      </dsp:nvSpPr>
      <dsp:spPr>
        <a:xfrm>
          <a:off x="4925606"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Scheduling</a:t>
          </a:r>
          <a:endParaRPr lang="en-US" sz="1600" kern="1200" dirty="0"/>
        </a:p>
        <a:p>
          <a:pPr marL="171450" lvl="1" indent="-171450" algn="l" defTabSz="711200">
            <a:lnSpc>
              <a:spcPct val="90000"/>
            </a:lnSpc>
            <a:spcBef>
              <a:spcPct val="0"/>
            </a:spcBef>
            <a:spcAft>
              <a:spcPct val="15000"/>
            </a:spcAft>
            <a:buChar char="••"/>
          </a:pPr>
          <a:r>
            <a:rPr lang="en-US" sz="1600" kern="1200" dirty="0" smtClean="0"/>
            <a:t>Shutdown</a:t>
          </a:r>
          <a:endParaRPr lang="en-US" sz="1600" kern="1200" dirty="0"/>
        </a:p>
        <a:p>
          <a:pPr marL="171450" lvl="1" indent="-171450" algn="l" defTabSz="711200">
            <a:lnSpc>
              <a:spcPct val="90000"/>
            </a:lnSpc>
            <a:spcBef>
              <a:spcPct val="0"/>
            </a:spcBef>
            <a:spcAft>
              <a:spcPct val="15000"/>
            </a:spcAft>
            <a:buChar char="••"/>
          </a:pPr>
          <a:r>
            <a:rPr lang="en-US" sz="1600" kern="1200" dirty="0" smtClean="0"/>
            <a:t>Migration</a:t>
          </a:r>
          <a:endParaRPr lang="en-US" sz="1600" kern="1200" dirty="0"/>
        </a:p>
        <a:p>
          <a:pPr marL="171450" lvl="1" indent="-171450" algn="l" defTabSz="711200">
            <a:lnSpc>
              <a:spcPct val="90000"/>
            </a:lnSpc>
            <a:spcBef>
              <a:spcPct val="0"/>
            </a:spcBef>
            <a:spcAft>
              <a:spcPct val="15000"/>
            </a:spcAft>
            <a:buChar char="••"/>
          </a:pPr>
          <a:r>
            <a:rPr lang="en-US" sz="1600" kern="1200" dirty="0" err="1" smtClean="0"/>
            <a:t>GreenSaaS/SaaI</a:t>
          </a:r>
          <a:endParaRPr lang="en-US" sz="1600" kern="1200" dirty="0"/>
        </a:p>
      </dsp:txBody>
      <dsp:txXfrm>
        <a:off x="5695871" y="0"/>
        <a:ext cx="1797286" cy="1247394"/>
      </dsp:txXfrm>
    </dsp:sp>
    <dsp:sp modelId="{20BACDE2-C5FA-3548-96DA-F9B8A67AF007}">
      <dsp:nvSpPr>
        <dsp:cNvPr id="0" name=""/>
        <dsp:cNvSpPr/>
      </dsp:nvSpPr>
      <dsp:spPr>
        <a:xfrm>
          <a:off x="736441"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Processor</a:t>
          </a:r>
          <a:endParaRPr lang="en-US" sz="1600" kern="1200" dirty="0"/>
        </a:p>
        <a:p>
          <a:pPr marL="171450" lvl="1" indent="-171450" algn="l" defTabSz="711200">
            <a:lnSpc>
              <a:spcPct val="90000"/>
            </a:lnSpc>
            <a:spcBef>
              <a:spcPct val="0"/>
            </a:spcBef>
            <a:spcAft>
              <a:spcPct val="15000"/>
            </a:spcAft>
            <a:buChar char="••"/>
          </a:pPr>
          <a:r>
            <a:rPr lang="en-US" sz="1600" kern="1200" dirty="0" smtClean="0"/>
            <a:t>Disk</a:t>
          </a:r>
          <a:endParaRPr lang="en-US" sz="1600" kern="1200" dirty="0"/>
        </a:p>
        <a:p>
          <a:pPr marL="171450" lvl="1" indent="-171450" algn="l" defTabSz="711200">
            <a:lnSpc>
              <a:spcPct val="90000"/>
            </a:lnSpc>
            <a:spcBef>
              <a:spcPct val="0"/>
            </a:spcBef>
            <a:spcAft>
              <a:spcPct val="15000"/>
            </a:spcAft>
            <a:buChar char="••"/>
          </a:pPr>
          <a:r>
            <a:rPr lang="en-US" sz="1600" kern="1200" dirty="0" smtClean="0"/>
            <a:t>GPGPU</a:t>
          </a:r>
          <a:endParaRPr lang="en-US" sz="1600" kern="1200" dirty="0"/>
        </a:p>
      </dsp:txBody>
      <dsp:txXfrm>
        <a:off x="736441" y="0"/>
        <a:ext cx="1797286" cy="1247394"/>
      </dsp:txXfrm>
    </dsp:sp>
    <dsp:sp modelId="{A8B4E43B-2F37-024A-A4FA-7A96B950C3FF}">
      <dsp:nvSpPr>
        <dsp:cNvPr id="0" name=""/>
        <dsp:cNvSpPr/>
      </dsp:nvSpPr>
      <dsp:spPr>
        <a:xfrm>
          <a:off x="1812318" y="296256"/>
          <a:ext cx="2250506" cy="22505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Hardware</a:t>
          </a:r>
          <a:endParaRPr lang="en-US" sz="1900" kern="1200" dirty="0"/>
        </a:p>
      </dsp:txBody>
      <dsp:txXfrm>
        <a:off x="1812318" y="296256"/>
        <a:ext cx="2250506" cy="2250506"/>
      </dsp:txXfrm>
    </dsp:sp>
    <dsp:sp modelId="{9ABB983F-50A0-1844-9A88-6C22634C3BE2}">
      <dsp:nvSpPr>
        <dsp:cNvPr id="0" name=""/>
        <dsp:cNvSpPr/>
      </dsp:nvSpPr>
      <dsp:spPr>
        <a:xfrm rot="5400000">
          <a:off x="4166774" y="296256"/>
          <a:ext cx="2250506" cy="2250506"/>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Software</a:t>
          </a:r>
          <a:endParaRPr lang="en-US" sz="1900" kern="1200" dirty="0"/>
        </a:p>
      </dsp:txBody>
      <dsp:txXfrm rot="5400000">
        <a:off x="4166774" y="296256"/>
        <a:ext cx="2250506" cy="2250506"/>
      </dsp:txXfrm>
    </dsp:sp>
    <dsp:sp modelId="{9627A2E5-7627-834B-A010-4625BB6B56DE}">
      <dsp:nvSpPr>
        <dsp:cNvPr id="0" name=""/>
        <dsp:cNvSpPr/>
      </dsp:nvSpPr>
      <dsp:spPr>
        <a:xfrm rot="10800000">
          <a:off x="4166774" y="2650712"/>
          <a:ext cx="2250506" cy="2250506"/>
        </a:xfrm>
        <a:prstGeom prst="pieWedge">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Behavior</a:t>
          </a:r>
          <a:endParaRPr lang="en-US" sz="1900" kern="1200" dirty="0"/>
        </a:p>
      </dsp:txBody>
      <dsp:txXfrm rot="10800000">
        <a:off x="4166774" y="2650712"/>
        <a:ext cx="2250506" cy="2250506"/>
      </dsp:txXfrm>
    </dsp:sp>
    <dsp:sp modelId="{90D130C9-2D5D-0B41-8F31-53AC1BD9FF9C}">
      <dsp:nvSpPr>
        <dsp:cNvPr id="0" name=""/>
        <dsp:cNvSpPr/>
      </dsp:nvSpPr>
      <dsp:spPr>
        <a:xfrm rot="16200000">
          <a:off x="1812318" y="2650712"/>
          <a:ext cx="2250506" cy="2250506"/>
        </a:xfrm>
        <a:prstGeom prst="pieWedg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Environment</a:t>
          </a:r>
          <a:endParaRPr lang="en-US" sz="1900" kern="1200" dirty="0"/>
        </a:p>
      </dsp:txBody>
      <dsp:txXfrm rot="16200000">
        <a:off x="1812318" y="2650712"/>
        <a:ext cx="2250506" cy="2250506"/>
      </dsp:txXfrm>
    </dsp:sp>
    <dsp:sp modelId="{208573A2-4103-FA4A-946B-69D6A65E04BA}">
      <dsp:nvSpPr>
        <dsp:cNvPr id="0" name=""/>
        <dsp:cNvSpPr/>
      </dsp:nvSpPr>
      <dsp:spPr>
        <a:xfrm>
          <a:off x="3726288" y="2130964"/>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8D62-7609-0041-BE4B-E8434C99F6FE}">
      <dsp:nvSpPr>
        <dsp:cNvPr id="0" name=""/>
        <dsp:cNvSpPr/>
      </dsp:nvSpPr>
      <dsp:spPr>
        <a:xfrm rot="10800000">
          <a:off x="3726288" y="2390838"/>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4BA81-CA6E-704A-BD8F-98EA4312DC3A}">
      <dsp:nvSpPr>
        <dsp:cNvPr id="0" name=""/>
        <dsp:cNvSpPr/>
      </dsp:nvSpPr>
      <dsp:spPr>
        <a:xfrm>
          <a:off x="4925606"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4"/>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(Metrics)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Policies</a:t>
          </a:r>
          <a:endParaRPr lang="en-US" sz="1600" kern="1200" dirty="0"/>
        </a:p>
      </dsp:txBody>
      <dsp:txXfrm>
        <a:off x="5695871" y="3950080"/>
        <a:ext cx="1797286" cy="1247394"/>
      </dsp:txXfrm>
    </dsp:sp>
    <dsp:sp modelId="{AEC1E5E5-BFD0-FC4D-964E-1D4935068512}">
      <dsp:nvSpPr>
        <dsp:cNvPr id="0" name=""/>
        <dsp:cNvSpPr/>
      </dsp:nvSpPr>
      <dsp:spPr>
        <a:xfrm>
          <a:off x="736441"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Building</a:t>
          </a:r>
          <a:endParaRPr lang="en-US" sz="1600" kern="1200" dirty="0"/>
        </a:p>
        <a:p>
          <a:pPr marL="171450" lvl="1" indent="-171450" algn="l" defTabSz="711200">
            <a:lnSpc>
              <a:spcPct val="90000"/>
            </a:lnSpc>
            <a:spcBef>
              <a:spcPct val="0"/>
            </a:spcBef>
            <a:spcAft>
              <a:spcPct val="15000"/>
            </a:spcAft>
            <a:buChar char="••"/>
          </a:pPr>
          <a:r>
            <a:rPr lang="en-US" sz="1600" kern="1200" dirty="0" smtClean="0"/>
            <a:t>HVAC</a:t>
          </a:r>
          <a:endParaRPr lang="en-US" sz="1600" kern="1200" dirty="0"/>
        </a:p>
        <a:p>
          <a:pPr marL="171450" lvl="1" indent="-171450" algn="l" defTabSz="711200">
            <a:lnSpc>
              <a:spcPct val="90000"/>
            </a:lnSpc>
            <a:spcBef>
              <a:spcPct val="0"/>
            </a:spcBef>
            <a:spcAft>
              <a:spcPct val="15000"/>
            </a:spcAft>
            <a:buChar char="••"/>
          </a:pPr>
          <a:r>
            <a:rPr lang="en-US" sz="1600" kern="1200" dirty="0" smtClean="0"/>
            <a:t>Rack design</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6441" y="3950080"/>
        <a:ext cx="1797286" cy="1247394"/>
      </dsp:txXfrm>
    </dsp:sp>
    <dsp:sp modelId="{39ACC9C5-3615-6741-93DC-4038D9105BBE}">
      <dsp:nvSpPr>
        <dsp:cNvPr id="0" name=""/>
        <dsp:cNvSpPr/>
      </dsp:nvSpPr>
      <dsp:spPr>
        <a:xfrm>
          <a:off x="4925606"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Scheduling</a:t>
          </a:r>
          <a:endParaRPr lang="en-US" sz="1600" kern="1200" dirty="0"/>
        </a:p>
        <a:p>
          <a:pPr marL="171450" lvl="1" indent="-171450" algn="l" defTabSz="711200">
            <a:lnSpc>
              <a:spcPct val="90000"/>
            </a:lnSpc>
            <a:spcBef>
              <a:spcPct val="0"/>
            </a:spcBef>
            <a:spcAft>
              <a:spcPct val="15000"/>
            </a:spcAft>
            <a:buChar char="••"/>
          </a:pPr>
          <a:r>
            <a:rPr lang="en-US" sz="1600" kern="1200" dirty="0" smtClean="0"/>
            <a:t>Shutdown</a:t>
          </a:r>
          <a:endParaRPr lang="en-US" sz="1600" kern="1200" dirty="0"/>
        </a:p>
        <a:p>
          <a:pPr marL="171450" lvl="1" indent="-171450" algn="l" defTabSz="711200">
            <a:lnSpc>
              <a:spcPct val="90000"/>
            </a:lnSpc>
            <a:spcBef>
              <a:spcPct val="0"/>
            </a:spcBef>
            <a:spcAft>
              <a:spcPct val="15000"/>
            </a:spcAft>
            <a:buChar char="••"/>
          </a:pPr>
          <a:r>
            <a:rPr lang="en-US" sz="1600" kern="1200" dirty="0" smtClean="0"/>
            <a:t>Migration</a:t>
          </a:r>
          <a:endParaRPr lang="en-US" sz="1600" kern="1200" dirty="0"/>
        </a:p>
        <a:p>
          <a:pPr marL="171450" lvl="1" indent="-171450" algn="l" defTabSz="711200">
            <a:lnSpc>
              <a:spcPct val="90000"/>
            </a:lnSpc>
            <a:spcBef>
              <a:spcPct val="0"/>
            </a:spcBef>
            <a:spcAft>
              <a:spcPct val="15000"/>
            </a:spcAft>
            <a:buChar char="••"/>
          </a:pPr>
          <a:r>
            <a:rPr lang="en-US" sz="1600" kern="1200" dirty="0" err="1" smtClean="0"/>
            <a:t>GreenSaaS/SaaI</a:t>
          </a:r>
          <a:endParaRPr lang="en-US" sz="1600" kern="1200" dirty="0"/>
        </a:p>
      </dsp:txBody>
      <dsp:txXfrm>
        <a:off x="5695871" y="0"/>
        <a:ext cx="1797286" cy="1247394"/>
      </dsp:txXfrm>
    </dsp:sp>
    <dsp:sp modelId="{20BACDE2-C5FA-3548-96DA-F9B8A67AF007}">
      <dsp:nvSpPr>
        <dsp:cNvPr id="0" name=""/>
        <dsp:cNvSpPr/>
      </dsp:nvSpPr>
      <dsp:spPr>
        <a:xfrm>
          <a:off x="736441"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Processor</a:t>
          </a:r>
          <a:endParaRPr lang="en-US" sz="1600" kern="1200" dirty="0"/>
        </a:p>
        <a:p>
          <a:pPr marL="171450" lvl="1" indent="-171450" algn="l" defTabSz="711200">
            <a:lnSpc>
              <a:spcPct val="90000"/>
            </a:lnSpc>
            <a:spcBef>
              <a:spcPct val="0"/>
            </a:spcBef>
            <a:spcAft>
              <a:spcPct val="15000"/>
            </a:spcAft>
            <a:buChar char="••"/>
          </a:pPr>
          <a:r>
            <a:rPr lang="en-US" sz="1600" kern="1200" dirty="0" smtClean="0"/>
            <a:t>Disk</a:t>
          </a:r>
          <a:endParaRPr lang="en-US" sz="1600" kern="1200" dirty="0"/>
        </a:p>
        <a:p>
          <a:pPr marL="171450" lvl="1" indent="-171450" algn="l" defTabSz="711200">
            <a:lnSpc>
              <a:spcPct val="90000"/>
            </a:lnSpc>
            <a:spcBef>
              <a:spcPct val="0"/>
            </a:spcBef>
            <a:spcAft>
              <a:spcPct val="15000"/>
            </a:spcAft>
            <a:buChar char="••"/>
          </a:pPr>
          <a:r>
            <a:rPr lang="en-US" sz="1600" kern="1200" dirty="0" smtClean="0"/>
            <a:t>GPGPU</a:t>
          </a:r>
          <a:endParaRPr lang="en-US" sz="1600" kern="1200" dirty="0"/>
        </a:p>
      </dsp:txBody>
      <dsp:txXfrm>
        <a:off x="736441" y="0"/>
        <a:ext cx="1797286" cy="1247394"/>
      </dsp:txXfrm>
    </dsp:sp>
    <dsp:sp modelId="{A8B4E43B-2F37-024A-A4FA-7A96B950C3FF}">
      <dsp:nvSpPr>
        <dsp:cNvPr id="0" name=""/>
        <dsp:cNvSpPr/>
      </dsp:nvSpPr>
      <dsp:spPr>
        <a:xfrm>
          <a:off x="1812318" y="296256"/>
          <a:ext cx="2250506" cy="22505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Hardware</a:t>
          </a:r>
          <a:endParaRPr lang="en-US" sz="1900" kern="1200" dirty="0"/>
        </a:p>
      </dsp:txBody>
      <dsp:txXfrm>
        <a:off x="1812318" y="296256"/>
        <a:ext cx="2250506" cy="2250506"/>
      </dsp:txXfrm>
    </dsp:sp>
    <dsp:sp modelId="{9ABB983F-50A0-1844-9A88-6C22634C3BE2}">
      <dsp:nvSpPr>
        <dsp:cNvPr id="0" name=""/>
        <dsp:cNvSpPr/>
      </dsp:nvSpPr>
      <dsp:spPr>
        <a:xfrm rot="5400000">
          <a:off x="4166774" y="296256"/>
          <a:ext cx="2250506" cy="2250506"/>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Software</a:t>
          </a:r>
          <a:endParaRPr lang="en-US" sz="1900" kern="1200" dirty="0"/>
        </a:p>
      </dsp:txBody>
      <dsp:txXfrm rot="5400000">
        <a:off x="4166774" y="296256"/>
        <a:ext cx="2250506" cy="2250506"/>
      </dsp:txXfrm>
    </dsp:sp>
    <dsp:sp modelId="{9627A2E5-7627-834B-A010-4625BB6B56DE}">
      <dsp:nvSpPr>
        <dsp:cNvPr id="0" name=""/>
        <dsp:cNvSpPr/>
      </dsp:nvSpPr>
      <dsp:spPr>
        <a:xfrm rot="10800000">
          <a:off x="4166774" y="2650712"/>
          <a:ext cx="2250506" cy="2250506"/>
        </a:xfrm>
        <a:prstGeom prst="pieWedge">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Behavior</a:t>
          </a:r>
          <a:endParaRPr lang="en-US" sz="1900" kern="1200" dirty="0"/>
        </a:p>
      </dsp:txBody>
      <dsp:txXfrm rot="10800000">
        <a:off x="4166774" y="2650712"/>
        <a:ext cx="2250506" cy="2250506"/>
      </dsp:txXfrm>
    </dsp:sp>
    <dsp:sp modelId="{90D130C9-2D5D-0B41-8F31-53AC1BD9FF9C}">
      <dsp:nvSpPr>
        <dsp:cNvPr id="0" name=""/>
        <dsp:cNvSpPr/>
      </dsp:nvSpPr>
      <dsp:spPr>
        <a:xfrm rot="16200000">
          <a:off x="1812318" y="2650712"/>
          <a:ext cx="2250506" cy="2250506"/>
        </a:xfrm>
        <a:prstGeom prst="pieWedg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Environment</a:t>
          </a:r>
          <a:endParaRPr lang="en-US" sz="1900" kern="1200" dirty="0"/>
        </a:p>
      </dsp:txBody>
      <dsp:txXfrm rot="16200000">
        <a:off x="1812318" y="2650712"/>
        <a:ext cx="2250506" cy="2250506"/>
      </dsp:txXfrm>
    </dsp:sp>
    <dsp:sp modelId="{208573A2-4103-FA4A-946B-69D6A65E04BA}">
      <dsp:nvSpPr>
        <dsp:cNvPr id="0" name=""/>
        <dsp:cNvSpPr/>
      </dsp:nvSpPr>
      <dsp:spPr>
        <a:xfrm>
          <a:off x="3726288" y="2130964"/>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8D62-7609-0041-BE4B-E8434C99F6FE}">
      <dsp:nvSpPr>
        <dsp:cNvPr id="0" name=""/>
        <dsp:cNvSpPr/>
      </dsp:nvSpPr>
      <dsp:spPr>
        <a:xfrm rot="10800000">
          <a:off x="3726288" y="2390838"/>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4BA81-CA6E-704A-BD8F-98EA4312DC3A}">
      <dsp:nvSpPr>
        <dsp:cNvPr id="0" name=""/>
        <dsp:cNvSpPr/>
      </dsp:nvSpPr>
      <dsp:spPr>
        <a:xfrm>
          <a:off x="4925606"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4"/>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(Metrics)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Policies</a:t>
          </a:r>
          <a:endParaRPr lang="en-US" sz="1600" kern="1200" dirty="0"/>
        </a:p>
      </dsp:txBody>
      <dsp:txXfrm>
        <a:off x="5695871" y="3950080"/>
        <a:ext cx="1797286" cy="1247394"/>
      </dsp:txXfrm>
    </dsp:sp>
    <dsp:sp modelId="{AEC1E5E5-BFD0-FC4D-964E-1D4935068512}">
      <dsp:nvSpPr>
        <dsp:cNvPr id="0" name=""/>
        <dsp:cNvSpPr/>
      </dsp:nvSpPr>
      <dsp:spPr>
        <a:xfrm>
          <a:off x="736441"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Building</a:t>
          </a:r>
          <a:endParaRPr lang="en-US" sz="1600" kern="1200" dirty="0"/>
        </a:p>
        <a:p>
          <a:pPr marL="171450" lvl="1" indent="-171450" algn="l" defTabSz="711200">
            <a:lnSpc>
              <a:spcPct val="90000"/>
            </a:lnSpc>
            <a:spcBef>
              <a:spcPct val="0"/>
            </a:spcBef>
            <a:spcAft>
              <a:spcPct val="15000"/>
            </a:spcAft>
            <a:buChar char="••"/>
          </a:pPr>
          <a:r>
            <a:rPr lang="en-US" sz="1600" kern="1200" dirty="0" smtClean="0"/>
            <a:t>HVAC</a:t>
          </a:r>
          <a:endParaRPr lang="en-US" sz="1600" kern="1200" dirty="0"/>
        </a:p>
        <a:p>
          <a:pPr marL="171450" lvl="1" indent="-171450" algn="l" defTabSz="711200">
            <a:lnSpc>
              <a:spcPct val="90000"/>
            </a:lnSpc>
            <a:spcBef>
              <a:spcPct val="0"/>
            </a:spcBef>
            <a:spcAft>
              <a:spcPct val="15000"/>
            </a:spcAft>
            <a:buChar char="••"/>
          </a:pPr>
          <a:r>
            <a:rPr lang="en-US" sz="1600" kern="1200" dirty="0" smtClean="0"/>
            <a:t>Rack design</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6441" y="3950080"/>
        <a:ext cx="1797286" cy="1247394"/>
      </dsp:txXfrm>
    </dsp:sp>
    <dsp:sp modelId="{39ACC9C5-3615-6741-93DC-4038D9105BBE}">
      <dsp:nvSpPr>
        <dsp:cNvPr id="0" name=""/>
        <dsp:cNvSpPr/>
      </dsp:nvSpPr>
      <dsp:spPr>
        <a:xfrm>
          <a:off x="4925606"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Scheduling</a:t>
          </a:r>
          <a:endParaRPr lang="en-US" sz="1600" kern="1200" dirty="0"/>
        </a:p>
        <a:p>
          <a:pPr marL="171450" lvl="1" indent="-171450" algn="l" defTabSz="711200">
            <a:lnSpc>
              <a:spcPct val="90000"/>
            </a:lnSpc>
            <a:spcBef>
              <a:spcPct val="0"/>
            </a:spcBef>
            <a:spcAft>
              <a:spcPct val="15000"/>
            </a:spcAft>
            <a:buChar char="••"/>
          </a:pPr>
          <a:r>
            <a:rPr lang="en-US" sz="1600" kern="1200" dirty="0" smtClean="0"/>
            <a:t>Shutdown</a:t>
          </a:r>
          <a:endParaRPr lang="en-US" sz="1600" kern="1200" dirty="0"/>
        </a:p>
        <a:p>
          <a:pPr marL="171450" lvl="1" indent="-171450" algn="l" defTabSz="711200">
            <a:lnSpc>
              <a:spcPct val="90000"/>
            </a:lnSpc>
            <a:spcBef>
              <a:spcPct val="0"/>
            </a:spcBef>
            <a:spcAft>
              <a:spcPct val="15000"/>
            </a:spcAft>
            <a:buChar char="••"/>
          </a:pPr>
          <a:r>
            <a:rPr lang="en-US" sz="1600" kern="1200" dirty="0" smtClean="0"/>
            <a:t>Migration</a:t>
          </a:r>
          <a:endParaRPr lang="en-US" sz="1600" kern="1200" dirty="0"/>
        </a:p>
        <a:p>
          <a:pPr marL="171450" lvl="1" indent="-171450" algn="l" defTabSz="711200">
            <a:lnSpc>
              <a:spcPct val="90000"/>
            </a:lnSpc>
            <a:spcBef>
              <a:spcPct val="0"/>
            </a:spcBef>
            <a:spcAft>
              <a:spcPct val="15000"/>
            </a:spcAft>
            <a:buChar char="••"/>
          </a:pPr>
          <a:r>
            <a:rPr lang="en-US" sz="1600" kern="1200" dirty="0" err="1" smtClean="0"/>
            <a:t>GreenSaaS/SaaI</a:t>
          </a:r>
          <a:endParaRPr lang="en-US" sz="1600" kern="1200" dirty="0"/>
        </a:p>
      </dsp:txBody>
      <dsp:txXfrm>
        <a:off x="5695871" y="0"/>
        <a:ext cx="1797286" cy="1247394"/>
      </dsp:txXfrm>
    </dsp:sp>
    <dsp:sp modelId="{20BACDE2-C5FA-3548-96DA-F9B8A67AF007}">
      <dsp:nvSpPr>
        <dsp:cNvPr id="0" name=""/>
        <dsp:cNvSpPr/>
      </dsp:nvSpPr>
      <dsp:spPr>
        <a:xfrm>
          <a:off x="736441"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Processor</a:t>
          </a:r>
          <a:endParaRPr lang="en-US" sz="1600" kern="1200" dirty="0"/>
        </a:p>
        <a:p>
          <a:pPr marL="171450" lvl="1" indent="-171450" algn="l" defTabSz="711200">
            <a:lnSpc>
              <a:spcPct val="90000"/>
            </a:lnSpc>
            <a:spcBef>
              <a:spcPct val="0"/>
            </a:spcBef>
            <a:spcAft>
              <a:spcPct val="15000"/>
            </a:spcAft>
            <a:buChar char="••"/>
          </a:pPr>
          <a:r>
            <a:rPr lang="en-US" sz="1600" kern="1200" dirty="0" smtClean="0"/>
            <a:t>Disk</a:t>
          </a:r>
          <a:endParaRPr lang="en-US" sz="1600" kern="1200" dirty="0"/>
        </a:p>
        <a:p>
          <a:pPr marL="171450" lvl="1" indent="-171450" algn="l" defTabSz="711200">
            <a:lnSpc>
              <a:spcPct val="90000"/>
            </a:lnSpc>
            <a:spcBef>
              <a:spcPct val="0"/>
            </a:spcBef>
            <a:spcAft>
              <a:spcPct val="15000"/>
            </a:spcAft>
            <a:buChar char="••"/>
          </a:pPr>
          <a:r>
            <a:rPr lang="en-US" sz="1600" kern="1200" dirty="0" smtClean="0"/>
            <a:t>GPGPU</a:t>
          </a:r>
          <a:endParaRPr lang="en-US" sz="1600" kern="1200" dirty="0"/>
        </a:p>
      </dsp:txBody>
      <dsp:txXfrm>
        <a:off x="736441" y="0"/>
        <a:ext cx="1797286" cy="1247394"/>
      </dsp:txXfrm>
    </dsp:sp>
    <dsp:sp modelId="{A8B4E43B-2F37-024A-A4FA-7A96B950C3FF}">
      <dsp:nvSpPr>
        <dsp:cNvPr id="0" name=""/>
        <dsp:cNvSpPr/>
      </dsp:nvSpPr>
      <dsp:spPr>
        <a:xfrm>
          <a:off x="1812318" y="296256"/>
          <a:ext cx="2250506" cy="22505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Hardware</a:t>
          </a:r>
          <a:endParaRPr lang="en-US" sz="1900" kern="1200" dirty="0"/>
        </a:p>
      </dsp:txBody>
      <dsp:txXfrm>
        <a:off x="1812318" y="296256"/>
        <a:ext cx="2250506" cy="2250506"/>
      </dsp:txXfrm>
    </dsp:sp>
    <dsp:sp modelId="{9ABB983F-50A0-1844-9A88-6C22634C3BE2}">
      <dsp:nvSpPr>
        <dsp:cNvPr id="0" name=""/>
        <dsp:cNvSpPr/>
      </dsp:nvSpPr>
      <dsp:spPr>
        <a:xfrm rot="5400000">
          <a:off x="4166774" y="296256"/>
          <a:ext cx="2250506" cy="2250506"/>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Software</a:t>
          </a:r>
          <a:endParaRPr lang="en-US" sz="1900" kern="1200" dirty="0"/>
        </a:p>
      </dsp:txBody>
      <dsp:txXfrm rot="5400000">
        <a:off x="4166774" y="296256"/>
        <a:ext cx="2250506" cy="2250506"/>
      </dsp:txXfrm>
    </dsp:sp>
    <dsp:sp modelId="{9627A2E5-7627-834B-A010-4625BB6B56DE}">
      <dsp:nvSpPr>
        <dsp:cNvPr id="0" name=""/>
        <dsp:cNvSpPr/>
      </dsp:nvSpPr>
      <dsp:spPr>
        <a:xfrm rot="10800000">
          <a:off x="4166774" y="2650712"/>
          <a:ext cx="2250506" cy="2250506"/>
        </a:xfrm>
        <a:prstGeom prst="pieWedge">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Behavior</a:t>
          </a:r>
          <a:endParaRPr lang="en-US" sz="1900" kern="1200" dirty="0"/>
        </a:p>
      </dsp:txBody>
      <dsp:txXfrm rot="10800000">
        <a:off x="4166774" y="2650712"/>
        <a:ext cx="2250506" cy="2250506"/>
      </dsp:txXfrm>
    </dsp:sp>
    <dsp:sp modelId="{90D130C9-2D5D-0B41-8F31-53AC1BD9FF9C}">
      <dsp:nvSpPr>
        <dsp:cNvPr id="0" name=""/>
        <dsp:cNvSpPr/>
      </dsp:nvSpPr>
      <dsp:spPr>
        <a:xfrm rot="16200000">
          <a:off x="1812318" y="2650712"/>
          <a:ext cx="2250506" cy="2250506"/>
        </a:xfrm>
        <a:prstGeom prst="pieWedg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Environment</a:t>
          </a:r>
          <a:endParaRPr lang="en-US" sz="1900" kern="1200" dirty="0"/>
        </a:p>
      </dsp:txBody>
      <dsp:txXfrm rot="16200000">
        <a:off x="1812318" y="2650712"/>
        <a:ext cx="2250506" cy="2250506"/>
      </dsp:txXfrm>
    </dsp:sp>
    <dsp:sp modelId="{208573A2-4103-FA4A-946B-69D6A65E04BA}">
      <dsp:nvSpPr>
        <dsp:cNvPr id="0" name=""/>
        <dsp:cNvSpPr/>
      </dsp:nvSpPr>
      <dsp:spPr>
        <a:xfrm>
          <a:off x="3726288" y="2130964"/>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8D62-7609-0041-BE4B-E8434C99F6FE}">
      <dsp:nvSpPr>
        <dsp:cNvPr id="0" name=""/>
        <dsp:cNvSpPr/>
      </dsp:nvSpPr>
      <dsp:spPr>
        <a:xfrm rot="10800000">
          <a:off x="3726288" y="2390838"/>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4BA81-CA6E-704A-BD8F-98EA4312DC3A}">
      <dsp:nvSpPr>
        <dsp:cNvPr id="0" name=""/>
        <dsp:cNvSpPr/>
      </dsp:nvSpPr>
      <dsp:spPr>
        <a:xfrm>
          <a:off x="4925606"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4"/>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(Metrics)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Policies</a:t>
          </a:r>
          <a:endParaRPr lang="en-US" sz="1600" kern="1200" dirty="0"/>
        </a:p>
      </dsp:txBody>
      <dsp:txXfrm>
        <a:off x="5695871" y="3950080"/>
        <a:ext cx="1797286" cy="1247394"/>
      </dsp:txXfrm>
    </dsp:sp>
    <dsp:sp modelId="{AEC1E5E5-BFD0-FC4D-964E-1D4935068512}">
      <dsp:nvSpPr>
        <dsp:cNvPr id="0" name=""/>
        <dsp:cNvSpPr/>
      </dsp:nvSpPr>
      <dsp:spPr>
        <a:xfrm>
          <a:off x="736441"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Building</a:t>
          </a:r>
          <a:endParaRPr lang="en-US" sz="1600" kern="1200" dirty="0"/>
        </a:p>
        <a:p>
          <a:pPr marL="171450" lvl="1" indent="-171450" algn="l" defTabSz="711200">
            <a:lnSpc>
              <a:spcPct val="90000"/>
            </a:lnSpc>
            <a:spcBef>
              <a:spcPct val="0"/>
            </a:spcBef>
            <a:spcAft>
              <a:spcPct val="15000"/>
            </a:spcAft>
            <a:buChar char="••"/>
          </a:pPr>
          <a:r>
            <a:rPr lang="en-US" sz="1600" kern="1200" dirty="0" smtClean="0"/>
            <a:t>HVAC</a:t>
          </a:r>
          <a:endParaRPr lang="en-US" sz="1600" kern="1200" dirty="0"/>
        </a:p>
        <a:p>
          <a:pPr marL="171450" lvl="1" indent="-171450" algn="l" defTabSz="711200">
            <a:lnSpc>
              <a:spcPct val="90000"/>
            </a:lnSpc>
            <a:spcBef>
              <a:spcPct val="0"/>
            </a:spcBef>
            <a:spcAft>
              <a:spcPct val="15000"/>
            </a:spcAft>
            <a:buChar char="••"/>
          </a:pPr>
          <a:r>
            <a:rPr lang="en-US" sz="1600" kern="1200" dirty="0" smtClean="0"/>
            <a:t>Rack design</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6441" y="3950080"/>
        <a:ext cx="1797286" cy="1247394"/>
      </dsp:txXfrm>
    </dsp:sp>
    <dsp:sp modelId="{39ACC9C5-3615-6741-93DC-4038D9105BBE}">
      <dsp:nvSpPr>
        <dsp:cNvPr id="0" name=""/>
        <dsp:cNvSpPr/>
      </dsp:nvSpPr>
      <dsp:spPr>
        <a:xfrm>
          <a:off x="4925606"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Scheduling</a:t>
          </a:r>
          <a:endParaRPr lang="en-US" sz="1600" kern="1200" dirty="0"/>
        </a:p>
        <a:p>
          <a:pPr marL="171450" lvl="1" indent="-171450" algn="l" defTabSz="711200">
            <a:lnSpc>
              <a:spcPct val="90000"/>
            </a:lnSpc>
            <a:spcBef>
              <a:spcPct val="0"/>
            </a:spcBef>
            <a:spcAft>
              <a:spcPct val="15000"/>
            </a:spcAft>
            <a:buChar char="••"/>
          </a:pPr>
          <a:r>
            <a:rPr lang="en-US" sz="1600" kern="1200" dirty="0" smtClean="0"/>
            <a:t>Shutdown</a:t>
          </a:r>
          <a:endParaRPr lang="en-US" sz="1600" kern="1200" dirty="0"/>
        </a:p>
        <a:p>
          <a:pPr marL="171450" lvl="1" indent="-171450" algn="l" defTabSz="711200">
            <a:lnSpc>
              <a:spcPct val="90000"/>
            </a:lnSpc>
            <a:spcBef>
              <a:spcPct val="0"/>
            </a:spcBef>
            <a:spcAft>
              <a:spcPct val="15000"/>
            </a:spcAft>
            <a:buChar char="••"/>
          </a:pPr>
          <a:r>
            <a:rPr lang="en-US" sz="1600" kern="1200" dirty="0" smtClean="0"/>
            <a:t>Migration</a:t>
          </a:r>
          <a:endParaRPr lang="en-US" sz="1600" kern="1200" dirty="0"/>
        </a:p>
        <a:p>
          <a:pPr marL="171450" lvl="1" indent="-171450" algn="l" defTabSz="711200">
            <a:lnSpc>
              <a:spcPct val="90000"/>
            </a:lnSpc>
            <a:spcBef>
              <a:spcPct val="0"/>
            </a:spcBef>
            <a:spcAft>
              <a:spcPct val="15000"/>
            </a:spcAft>
            <a:buChar char="••"/>
          </a:pPr>
          <a:r>
            <a:rPr lang="en-US" sz="1600" kern="1200" dirty="0" err="1" smtClean="0"/>
            <a:t>GreenSaaS/SaaI</a:t>
          </a:r>
          <a:endParaRPr lang="en-US" sz="1600" kern="1200" dirty="0"/>
        </a:p>
      </dsp:txBody>
      <dsp:txXfrm>
        <a:off x="5695871" y="0"/>
        <a:ext cx="1797286" cy="1247394"/>
      </dsp:txXfrm>
    </dsp:sp>
    <dsp:sp modelId="{20BACDE2-C5FA-3548-96DA-F9B8A67AF007}">
      <dsp:nvSpPr>
        <dsp:cNvPr id="0" name=""/>
        <dsp:cNvSpPr/>
      </dsp:nvSpPr>
      <dsp:spPr>
        <a:xfrm>
          <a:off x="736441"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Processor</a:t>
          </a:r>
          <a:endParaRPr lang="en-US" sz="1600" kern="1200" dirty="0"/>
        </a:p>
        <a:p>
          <a:pPr marL="171450" lvl="1" indent="-171450" algn="l" defTabSz="711200">
            <a:lnSpc>
              <a:spcPct val="90000"/>
            </a:lnSpc>
            <a:spcBef>
              <a:spcPct val="0"/>
            </a:spcBef>
            <a:spcAft>
              <a:spcPct val="15000"/>
            </a:spcAft>
            <a:buChar char="••"/>
          </a:pPr>
          <a:r>
            <a:rPr lang="en-US" sz="1600" kern="1200" dirty="0" smtClean="0"/>
            <a:t>Disk</a:t>
          </a:r>
          <a:endParaRPr lang="en-US" sz="1600" kern="1200" dirty="0"/>
        </a:p>
        <a:p>
          <a:pPr marL="171450" lvl="1" indent="-171450" algn="l" defTabSz="711200">
            <a:lnSpc>
              <a:spcPct val="90000"/>
            </a:lnSpc>
            <a:spcBef>
              <a:spcPct val="0"/>
            </a:spcBef>
            <a:spcAft>
              <a:spcPct val="15000"/>
            </a:spcAft>
            <a:buChar char="••"/>
          </a:pPr>
          <a:r>
            <a:rPr lang="en-US" sz="1600" kern="1200" dirty="0" smtClean="0"/>
            <a:t>GPGPU</a:t>
          </a:r>
          <a:endParaRPr lang="en-US" sz="1600" kern="1200" dirty="0"/>
        </a:p>
      </dsp:txBody>
      <dsp:txXfrm>
        <a:off x="736441" y="0"/>
        <a:ext cx="1797286" cy="1247394"/>
      </dsp:txXfrm>
    </dsp:sp>
    <dsp:sp modelId="{A8B4E43B-2F37-024A-A4FA-7A96B950C3FF}">
      <dsp:nvSpPr>
        <dsp:cNvPr id="0" name=""/>
        <dsp:cNvSpPr/>
      </dsp:nvSpPr>
      <dsp:spPr>
        <a:xfrm>
          <a:off x="1812318" y="296256"/>
          <a:ext cx="2250506" cy="22505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Hardware</a:t>
          </a:r>
          <a:endParaRPr lang="en-US" sz="1900" kern="1200" dirty="0"/>
        </a:p>
      </dsp:txBody>
      <dsp:txXfrm>
        <a:off x="1812318" y="296256"/>
        <a:ext cx="2250506" cy="2250506"/>
      </dsp:txXfrm>
    </dsp:sp>
    <dsp:sp modelId="{9ABB983F-50A0-1844-9A88-6C22634C3BE2}">
      <dsp:nvSpPr>
        <dsp:cNvPr id="0" name=""/>
        <dsp:cNvSpPr/>
      </dsp:nvSpPr>
      <dsp:spPr>
        <a:xfrm rot="5400000">
          <a:off x="4166774" y="296256"/>
          <a:ext cx="2250506" cy="2250506"/>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Software</a:t>
          </a:r>
          <a:endParaRPr lang="en-US" sz="1900" kern="1200" dirty="0"/>
        </a:p>
      </dsp:txBody>
      <dsp:txXfrm rot="5400000">
        <a:off x="4166774" y="296256"/>
        <a:ext cx="2250506" cy="2250506"/>
      </dsp:txXfrm>
    </dsp:sp>
    <dsp:sp modelId="{9627A2E5-7627-834B-A010-4625BB6B56DE}">
      <dsp:nvSpPr>
        <dsp:cNvPr id="0" name=""/>
        <dsp:cNvSpPr/>
      </dsp:nvSpPr>
      <dsp:spPr>
        <a:xfrm rot="10800000">
          <a:off x="4166774" y="2650712"/>
          <a:ext cx="2250506" cy="2250506"/>
        </a:xfrm>
        <a:prstGeom prst="pieWedge">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Behavior</a:t>
          </a:r>
          <a:endParaRPr lang="en-US" sz="1900" kern="1200" dirty="0"/>
        </a:p>
      </dsp:txBody>
      <dsp:txXfrm rot="10800000">
        <a:off x="4166774" y="2650712"/>
        <a:ext cx="2250506" cy="2250506"/>
      </dsp:txXfrm>
    </dsp:sp>
    <dsp:sp modelId="{90D130C9-2D5D-0B41-8F31-53AC1BD9FF9C}">
      <dsp:nvSpPr>
        <dsp:cNvPr id="0" name=""/>
        <dsp:cNvSpPr/>
      </dsp:nvSpPr>
      <dsp:spPr>
        <a:xfrm rot="16200000">
          <a:off x="1812318" y="2650712"/>
          <a:ext cx="2250506" cy="2250506"/>
        </a:xfrm>
        <a:prstGeom prst="pieWedg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Environment</a:t>
          </a:r>
          <a:endParaRPr lang="en-US" sz="1900" kern="1200" dirty="0"/>
        </a:p>
      </dsp:txBody>
      <dsp:txXfrm rot="16200000">
        <a:off x="1812318" y="2650712"/>
        <a:ext cx="2250506" cy="2250506"/>
      </dsp:txXfrm>
    </dsp:sp>
    <dsp:sp modelId="{208573A2-4103-FA4A-946B-69D6A65E04BA}">
      <dsp:nvSpPr>
        <dsp:cNvPr id="0" name=""/>
        <dsp:cNvSpPr/>
      </dsp:nvSpPr>
      <dsp:spPr>
        <a:xfrm>
          <a:off x="3726288" y="2130964"/>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8D62-7609-0041-BE4B-E8434C99F6FE}">
      <dsp:nvSpPr>
        <dsp:cNvPr id="0" name=""/>
        <dsp:cNvSpPr/>
      </dsp:nvSpPr>
      <dsp:spPr>
        <a:xfrm rot="10800000">
          <a:off x="3726288" y="2390838"/>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6BF26-90D6-B642-807A-70766212D7C7}" type="datetimeFigureOut">
              <a:rPr lang="en-US" smtClean="0"/>
              <a:pPr/>
              <a:t>11/4/09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84DB4-5D40-2548-810A-33C811BB4F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D84DB4-5D40-2548-810A-33C811BB4F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6588CD-763E-984A-A2AD-72BA4EDACF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t>ref: </a:t>
            </a:r>
          </a:p>
          <a:p>
            <a:r>
              <a:rPr lang="en-US" dirty="0" smtClean="0"/>
              <a:t>http://www.globus.org/grid_software/security/voms.php – </a:t>
            </a:r>
            <a:r>
              <a:rPr lang="en-US" dirty="0" err="1" smtClean="0"/>
              <a:t>globus</a:t>
            </a:r>
            <a:r>
              <a:rPr lang="en-US" dirty="0" smtClean="0"/>
              <a:t> alliance ... basic definition</a:t>
            </a:r>
          </a:p>
          <a:p>
            <a:r>
              <a:rPr lang="en-US" dirty="0" smtClean="0"/>
              <a:t>http://vdt.cs.wisc.edu/components/voms.html – virtual data toolkit (</a:t>
            </a:r>
            <a:r>
              <a:rPr lang="en-US" dirty="0" err="1" smtClean="0"/>
              <a:t>osg</a:t>
            </a:r>
            <a:r>
              <a:rPr lang="en-US" dirty="0" smtClean="0"/>
              <a:t>) – grid middleware</a:t>
            </a:r>
          </a:p>
          <a:p>
            <a:r>
              <a:rPr lang="en-US" dirty="0" smtClean="0"/>
              <a:t>http://edg-wp2.web.cern.ch/edg-wp2/security/voms/voms.html – (</a:t>
            </a:r>
            <a:r>
              <a:rPr lang="en-US" dirty="0" err="1" smtClean="0"/>
              <a:t>datagrid</a:t>
            </a:r>
            <a:r>
              <a:rPr lang="en-US" dirty="0"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6588CD-763E-984A-A2AD-72BA4EDACF2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0EE2AC6-7B55-B540-A825-9F99D874E2F8}" type="slidenum">
              <a:rPr lang="en-US"/>
              <a:pPr/>
              <a:t>18</a:t>
            </a:fld>
            <a:endParaRPr lang="en-US"/>
          </a:p>
        </p:txBody>
      </p:sp>
      <p:sp>
        <p:nvSpPr>
          <p:cNvPr id="716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170"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84EDB4-BC77-CD46-B7B4-FA103C1C08C4}" type="datetimeFigureOut">
              <a:rPr lang="en-US" smtClean="0"/>
              <a:pPr/>
              <a:t>11/4/09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5AE4D-D197-224B-A9CF-FAEFF9CF01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6"/>
          <p:cNvGrpSpPr/>
          <p:nvPr/>
        </p:nvGrpSpPr>
        <p:grpSpPr>
          <a:xfrm>
            <a:off x="-1352550" y="-692150"/>
            <a:ext cx="2705100" cy="1606550"/>
            <a:chOff x="-1352550" y="-692150"/>
            <a:chExt cx="2705100" cy="1606550"/>
          </a:xfrm>
        </p:grpSpPr>
        <p:sp>
          <p:nvSpPr>
            <p:cNvPr id="8" name="Pie 7"/>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10"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11"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2"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8"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1CF38E74-0795-4C1D-94D5-E9F826DF6C89}" type="datetimeFigureOut">
              <a:rPr lang="en-GB"/>
              <a:pPr/>
              <a:t>11/4/09</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6"/>
          <p:cNvGrpSpPr/>
          <p:nvPr/>
        </p:nvGrpSpPr>
        <p:grpSpPr>
          <a:xfrm>
            <a:off x="-1352550" y="-692150"/>
            <a:ext cx="2705100" cy="1606550"/>
            <a:chOff x="-1352550" y="-692150"/>
            <a:chExt cx="2705100" cy="1606550"/>
          </a:xfrm>
        </p:grpSpPr>
        <p:sp>
          <p:nvSpPr>
            <p:cNvPr id="8" name="Pie 7"/>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10"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effectLst>
                  <a:outerShdw blurRad="50800" dist="38100" dir="2700000">
                    <a:srgbClr val="000000">
                      <a:alpha val="43000"/>
                    </a:srgbClr>
                  </a:outerShdw>
                </a:effectLst>
              </a:defRPr>
            </a:lvl1pPr>
          </a:lstStyle>
          <a:p>
            <a:fld id="{6B84EDB4-BC77-CD46-B7B4-FA103C1C08C4}" type="datetimeFigureOut">
              <a:rPr lang="en-US" smtClean="0"/>
              <a:pPr/>
              <a:t>11/4/09</a:t>
            </a:fld>
            <a:endParaRPr lang="en-US"/>
          </a:p>
        </p:txBody>
      </p:sp>
      <p:sp>
        <p:nvSpPr>
          <p:cNvPr id="11"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effectLst>
                  <a:outerShdw blurRad="50800" dist="38100" dir="2700000">
                    <a:srgbClr val="000000">
                      <a:alpha val="43000"/>
                    </a:srgbClr>
                  </a:outerShdw>
                </a:effectLst>
              </a:defRPr>
            </a:lvl1pPr>
          </a:lstStyle>
          <a:p>
            <a:endParaRPr lang="en-US"/>
          </a:p>
        </p:txBody>
      </p:sp>
      <p:sp>
        <p:nvSpPr>
          <p:cNvPr id="12"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effectLst>
                  <a:outerShdw blurRad="50800" dist="38100" dir="2700000">
                    <a:srgbClr val="000000">
                      <a:alpha val="43000"/>
                    </a:srgbClr>
                  </a:outerShdw>
                </a:effectLst>
              </a:defRPr>
            </a:lvl1pPr>
          </a:lstStyle>
          <a:p>
            <a:fld id="{3FB5AE4D-D197-224B-A9CF-FAEFF9CF01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4EDB4-BC77-CD46-B7B4-FA103C1C08C4}" type="datetimeFigureOut">
              <a:rPr lang="en-US" smtClean="0"/>
              <a:pPr/>
              <a:t>11/4/09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5AE4D-D197-224B-A9CF-FAEFF9CF01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7"/>
          <p:cNvGrpSpPr/>
          <p:nvPr/>
        </p:nvGrpSpPr>
        <p:grpSpPr>
          <a:xfrm>
            <a:off x="-1352550" y="-692150"/>
            <a:ext cx="2705100" cy="1606550"/>
            <a:chOff x="-1352550" y="-692150"/>
            <a:chExt cx="2705100" cy="1606550"/>
          </a:xfrm>
        </p:grpSpPr>
        <p:sp>
          <p:nvSpPr>
            <p:cNvPr id="9" name="Pie 8"/>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11" name="Date Placeholder 3"/>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12"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318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318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9"/>
          <p:cNvGrpSpPr/>
          <p:nvPr/>
        </p:nvGrpSpPr>
        <p:grpSpPr>
          <a:xfrm>
            <a:off x="-1352550" y="-692150"/>
            <a:ext cx="2705100" cy="1606550"/>
            <a:chOff x="-1352550" y="-692150"/>
            <a:chExt cx="2705100" cy="1606550"/>
          </a:xfrm>
        </p:grpSpPr>
        <p:sp>
          <p:nvSpPr>
            <p:cNvPr id="11" name="Pie 10"/>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13" name="Date Placeholder 3"/>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14" name="Footer Placeholder 4"/>
          <p:cNvSpPr>
            <a:spLocks noGrp="1"/>
          </p:cNvSpPr>
          <p:nvPr>
            <p:ph type="ftr" sz="quarter" idx="11"/>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5" name="Slide Number Placeholder 5"/>
          <p:cNvSpPr>
            <a:spLocks noGrp="1"/>
          </p:cNvSpPr>
          <p:nvPr>
            <p:ph type="sldNum" sz="quarter" idx="12"/>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4EDB4-BC77-CD46-B7B4-FA103C1C08C4}" type="datetimeFigureOut">
              <a:rPr lang="en-US" smtClean="0"/>
              <a:pPr/>
              <a:t>11/4/09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5AE4D-D197-224B-A9CF-FAEFF9CF0196}" type="slidenum">
              <a:rPr lang="en-US" smtClean="0"/>
              <a:pPr/>
              <a:t>‹#›</a:t>
            </a:fld>
            <a:endParaRPr lang="en-US"/>
          </a:p>
        </p:txBody>
      </p:sp>
      <p:grpSp>
        <p:nvGrpSpPr>
          <p:cNvPr id="6" name="Group 5"/>
          <p:cNvGrpSpPr/>
          <p:nvPr/>
        </p:nvGrpSpPr>
        <p:grpSpPr>
          <a:xfrm>
            <a:off x="-1352550" y="-692150"/>
            <a:ext cx="2705100" cy="1606550"/>
            <a:chOff x="-1352550" y="-692150"/>
            <a:chExt cx="2705100" cy="1606550"/>
          </a:xfrm>
        </p:grpSpPr>
        <p:sp>
          <p:nvSpPr>
            <p:cNvPr id="7" name="Pie 6"/>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6"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7"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9"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0"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200">
                <a:solidFill>
                  <a:srgbClr val="000000"/>
                </a:solidFill>
              </a:defRPr>
            </a:lvl1pPr>
          </a:lstStyle>
          <a:p>
            <a:fld id="{6B84EDB4-BC77-CD46-B7B4-FA103C1C08C4}" type="datetimeFigureOut">
              <a:rPr lang="en-US" smtClean="0"/>
              <a:pPr/>
              <a:t>11/4/09</a:t>
            </a:fld>
            <a:endParaRPr lang="en-US"/>
          </a:p>
        </p:txBody>
      </p:sp>
      <p:sp>
        <p:nvSpPr>
          <p:cNvPr id="9" name="Footer Placeholder 4"/>
          <p:cNvSpPr>
            <a:spLocks noGrp="1"/>
          </p:cNvSpPr>
          <p:nvPr>
            <p:ph type="ftr" sz="quarter" idx="3"/>
          </p:nvPr>
        </p:nvSpPr>
        <p:spPr>
          <a:xfrm>
            <a:off x="2590800" y="6492875"/>
            <a:ext cx="39624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0"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000000"/>
                </a:solidFill>
              </a:defRPr>
            </a:lvl1pPr>
          </a:lstStyle>
          <a:p>
            <a:fld id="{3FB5AE4D-D197-224B-A9CF-FAEFF9CF01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399"/>
            <a:ext cx="8229600" cy="51974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oup 9"/>
          <p:cNvGrpSpPr/>
          <p:nvPr/>
        </p:nvGrpSpPr>
        <p:grpSpPr>
          <a:xfrm>
            <a:off x="-1352550" y="-692150"/>
            <a:ext cx="2705100" cy="1606550"/>
            <a:chOff x="-1352550" y="-692150"/>
            <a:chExt cx="2705100" cy="1606550"/>
          </a:xfrm>
        </p:grpSpPr>
        <p:sp>
          <p:nvSpPr>
            <p:cNvPr id="9" name="Pie 8"/>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logo_96.png"/>
            <p:cNvPicPr>
              <a:picLocks noChangeAspect="1"/>
            </p:cNvPicPr>
            <p:nvPr userDrawn="1"/>
          </p:nvPicPr>
          <p:blipFill>
            <a:blip r:embed="rId14"/>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5" name="Footer Placeholder 4"/>
          <p:cNvSpPr>
            <a:spLocks noGrp="1"/>
          </p:cNvSpPr>
          <p:nvPr>
            <p:ph type="ftr" sz="quarter" idx="3"/>
          </p:nvPr>
        </p:nvSpPr>
        <p:spPr>
          <a:xfrm>
            <a:off x="2590800" y="6492875"/>
            <a:ext cx="3962400" cy="365125"/>
          </a:xfrm>
          <a:prstGeom prst="rect">
            <a:avLst/>
          </a:prstGeom>
          <a:effectLst>
            <a:outerShdw blurRad="50800" dist="38100" dir="2700000">
              <a:srgbClr val="000000">
                <a:alpha val="43000"/>
              </a:srgbClr>
            </a:outerShdw>
          </a:effectLst>
        </p:spPr>
        <p:txBody>
          <a:bodyPr vert="horz" lIns="91440" tIns="45720" rIns="91440" bIns="45720" rtlCol="0" anchor="ctr"/>
          <a:lstStyle>
            <a:lvl1pPr algn="ctr">
              <a:defRPr sz="1200" b="0">
                <a:solidFill>
                  <a:srgbClr val="000000"/>
                </a:solidFill>
                <a:effectLst>
                  <a:outerShdw blurRad="50800" dist="38100" dir="2700000">
                    <a:srgbClr val="000000">
                      <a:alpha val="43000"/>
                    </a:srgbClr>
                  </a:outerShdw>
                </a:effectLst>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b="0">
                <a:solidFill>
                  <a:srgbClr val="000000"/>
                </a:solidFill>
                <a:effectLst>
                  <a:outerShdw blurRad="50800" dist="38100" dir="2700000">
                    <a:srgbClr val="000000">
                      <a:alpha val="43000"/>
                    </a:srgbClr>
                  </a:outerShdw>
                </a:effectLst>
              </a:defRPr>
            </a:lvl1pPr>
          </a:lstStyle>
          <a:p>
            <a:fld id="{3FB5AE4D-D197-224B-A9CF-FAEFF9CF0196}" type="slidenum">
              <a:rPr lang="en-US" smtClean="0"/>
              <a:pPr/>
              <a:t>‹#›</a:t>
            </a:fld>
            <a:endParaRPr lang="en-US"/>
          </a:p>
        </p:txBody>
      </p:sp>
      <p:sp>
        <p:nvSpPr>
          <p:cNvPr id="4" name="Date Placeholder 3"/>
          <p:cNvSpPr>
            <a:spLocks noGrp="1"/>
          </p:cNvSpPr>
          <p:nvPr>
            <p:ph type="dt" sz="half" idx="2"/>
          </p:nvPr>
        </p:nvSpPr>
        <p:spPr>
          <a:xfrm>
            <a:off x="457200" y="6492875"/>
            <a:ext cx="2133600" cy="365125"/>
          </a:xfrm>
          <a:prstGeom prst="rect">
            <a:avLst/>
          </a:prstGeom>
          <a:effectLst>
            <a:outerShdw blurRad="50800" dist="38100" dir="2700000">
              <a:srgbClr val="000000">
                <a:alpha val="43000"/>
              </a:srgbClr>
            </a:outerShdw>
          </a:effectLst>
        </p:spPr>
        <p:txBody>
          <a:bodyPr vert="horz" lIns="91440" tIns="45720" rIns="91440" bIns="45720" rtlCol="0" anchor="ctr"/>
          <a:lstStyle>
            <a:lvl1pPr algn="l">
              <a:defRPr sz="1200" b="0">
                <a:solidFill>
                  <a:srgbClr val="000000"/>
                </a:solidFill>
              </a:defRPr>
            </a:lvl1pPr>
          </a:lstStyle>
          <a:p>
            <a:fld id="{6B84EDB4-BC77-CD46-B7B4-FA103C1C08C4}" type="datetimeFigureOut">
              <a:rPr lang="en-US" smtClean="0"/>
              <a:pPr/>
              <a:t>11/4/09</a:t>
            </a:fld>
            <a:endParaRPr lang="en-US"/>
          </a:p>
        </p:txBody>
      </p:sp>
      <p:pic>
        <p:nvPicPr>
          <p:cNvPr id="10" name="Picture 9" descr="Picture 35.png"/>
          <p:cNvPicPr>
            <a:picLocks noChangeAspect="1"/>
          </p:cNvPicPr>
          <p:nvPr userDrawn="1"/>
        </p:nvPicPr>
        <p:blipFill>
          <a:blip r:embed="rId15"/>
          <a:stretch>
            <a:fillRect/>
          </a:stretch>
        </p:blipFill>
        <p:spPr>
          <a:xfrm>
            <a:off x="8163476" y="0"/>
            <a:ext cx="980524" cy="685800"/>
          </a:xfrm>
          <a:prstGeom prst="rect">
            <a:avLst/>
          </a:prstGeom>
        </p:spPr>
      </p:pic>
      <p:sp>
        <p:nvSpPr>
          <p:cNvPr id="2" name="Title Placeholder 1"/>
          <p:cNvSpPr>
            <a:spLocks noGrp="1"/>
          </p:cNvSpPr>
          <p:nvPr>
            <p:ph type="title"/>
          </p:nvPr>
        </p:nvSpPr>
        <p:spPr>
          <a:xfrm>
            <a:off x="1352550" y="0"/>
            <a:ext cx="7791450" cy="1143000"/>
          </a:xfrm>
          <a:prstGeom prst="rect">
            <a:avLst/>
          </a:prstGeom>
          <a:noFill/>
          <a:effectLst/>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2" Type="http://schemas.openxmlformats.org/officeDocument/2006/relationships/image" Target="../media/image4.pdf"/><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df"/><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df"/><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6" Type="http://schemas.microsoft.com/office/2007/relationships/diagramDrawing" Target="../diagrams/drawing4.xml"/><Relationship Id="rId4"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6.tif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7.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GreenIT</a:t>
            </a:r>
            <a:r>
              <a:rPr lang="en-US" dirty="0" smtClean="0"/>
              <a:t> Service Level Agreements </a:t>
            </a:r>
            <a:endParaRPr lang="en-US" dirty="0"/>
          </a:p>
        </p:txBody>
      </p:sp>
      <p:sp>
        <p:nvSpPr>
          <p:cNvPr id="3" name="Subtitle 2"/>
          <p:cNvSpPr>
            <a:spLocks noGrp="1"/>
          </p:cNvSpPr>
          <p:nvPr>
            <p:ph type="subTitle" idx="1"/>
          </p:nvPr>
        </p:nvSpPr>
        <p:spPr>
          <a:xfrm>
            <a:off x="1371600" y="3886200"/>
            <a:ext cx="6400800" cy="2644612"/>
          </a:xfrm>
        </p:spPr>
        <p:txBody>
          <a:bodyPr>
            <a:normAutofit fontScale="70000" lnSpcReduction="20000"/>
          </a:bodyPr>
          <a:lstStyle/>
          <a:p>
            <a:r>
              <a:rPr lang="en-US" dirty="0" smtClean="0"/>
              <a:t>IN SERVICE LEVEL AGREEMENTS IN GRIDS WORKSHOP COLOCATED WITH IEEE/ACM GRID 2009 CONFERENCE, IN BANFF CANADA, OCTOBER 13, 2009 </a:t>
            </a:r>
          </a:p>
          <a:p>
            <a:endParaRPr lang="en-US" dirty="0" smtClean="0"/>
          </a:p>
          <a:p>
            <a:r>
              <a:rPr lang="en-US" dirty="0" err="1" smtClean="0"/>
              <a:t>Gregor</a:t>
            </a:r>
            <a:r>
              <a:rPr lang="en-US" dirty="0" smtClean="0"/>
              <a:t> von </a:t>
            </a:r>
            <a:r>
              <a:rPr lang="en-US" dirty="0" err="1" smtClean="0"/>
              <a:t>Laszewski</a:t>
            </a:r>
            <a:r>
              <a:rPr lang="en-US" dirty="0" smtClean="0"/>
              <a:t> </a:t>
            </a:r>
          </a:p>
          <a:p>
            <a:r>
              <a:rPr lang="en-US" dirty="0" smtClean="0"/>
              <a:t>Pervasive Technology Institute @ Indiana University </a:t>
            </a:r>
          </a:p>
          <a:p>
            <a:r>
              <a:rPr lang="en-US" dirty="0" smtClean="0"/>
              <a:t>2729 E 10th St. Bloomington, IN 47408 U.S.A. </a:t>
            </a:r>
            <a:r>
              <a:rPr lang="en-US" dirty="0" err="1" smtClean="0"/>
              <a:t>laszewski@gmail.com</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Aware Computing </a:t>
            </a:r>
            <a:endParaRPr lang="en-US" dirty="0"/>
          </a:p>
        </p:txBody>
      </p:sp>
      <p:graphicFrame>
        <p:nvGraphicFramePr>
          <p:cNvPr id="7" name="Content Placeholder 6"/>
          <p:cNvGraphicFramePr>
            <a:graphicFrameLocks noGrp="1"/>
          </p:cNvGraphicFramePr>
          <p:nvPr>
            <p:ph idx="1"/>
          </p:nvPr>
        </p:nvGraphicFramePr>
        <p:xfrm>
          <a:off x="457200" y="1295400"/>
          <a:ext cx="8229600" cy="51974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85800" y="3894136"/>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Date Placeholder 5"/>
          <p:cNvSpPr>
            <a:spLocks noGrp="1"/>
          </p:cNvSpPr>
          <p:nvPr>
            <p:ph type="dt" sz="half" idx="2"/>
          </p:nvPr>
        </p:nvSpPr>
        <p:spPr/>
        <p:txBody>
          <a:bodyPr/>
          <a:lstStyle/>
          <a:p>
            <a:fld id="{F418AD61-45D7-9E4D-BA8F-A23E64FAD38C}" type="datetime1">
              <a:rPr lang="en-US" smtClean="0"/>
              <a:pPr/>
              <a:t>11/4/09</a:t>
            </a:fld>
            <a:endParaRPr lang="en-US"/>
          </a:p>
        </p:txBody>
      </p:sp>
      <p:sp>
        <p:nvSpPr>
          <p:cNvPr id="8" name="Slide Number Placeholder 7"/>
          <p:cNvSpPr>
            <a:spLocks noGrp="1"/>
          </p:cNvSpPr>
          <p:nvPr>
            <p:ph type="sldNum" sz="quarter" idx="4"/>
          </p:nvPr>
        </p:nvSpPr>
        <p:spPr/>
        <p:txBody>
          <a:bodyPr/>
          <a:lstStyle/>
          <a:p>
            <a:fld id="{C53075B1-7B30-404B-8E37-C3D48FD8F813}" type="slidenum">
              <a:rPr lang="en-US" smtClean="0"/>
              <a:pPr/>
              <a:t>10</a:t>
            </a:fld>
            <a:endParaRPr lang="en-US"/>
          </a:p>
        </p:txBody>
      </p:sp>
      <p:sp>
        <p:nvSpPr>
          <p:cNvPr id="9" name="Footer Placeholder 8"/>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GreenIT</a:t>
            </a:r>
            <a:r>
              <a:rPr lang="en-US" dirty="0" smtClean="0"/>
              <a:t> SLA Architecture</a:t>
            </a:r>
            <a:endParaRPr lang="en-US" dirty="0"/>
          </a:p>
        </p:txBody>
      </p:sp>
      <p:pic>
        <p:nvPicPr>
          <p:cNvPr id="4" name="Content Placeholder 3" descr="architecture-new.pdf"/>
          <p:cNvPicPr>
            <a:picLocks noGrp="1" noChangeAspect="1"/>
          </p:cNvPicPr>
          <p:nvPr>
            <p:ph idx="1"/>
          </p:nvPr>
        </p:nvPicPr>
        <mc:AlternateContent>
          <mc:Choice xmlns:ma="http://schemas.microsoft.com/office/mac/drawingml/2008/main" Requires="ma">
            <p:blipFill>
              <a:blip r:embed="rId2"/>
              <a:srcRect l="-15052" r="-15052"/>
              <a:stretch>
                <a:fillRect/>
              </a:stretch>
            </p:blipFill>
          </mc:Choice>
          <mc:Fallback>
            <p:blipFill>
              <a:blip r:embed="rId3"/>
              <a:srcRect l="-15052" r="-15052"/>
              <a:stretch>
                <a:fillRect/>
              </a:stretch>
            </p:blipFill>
          </mc:Fallback>
        </mc:AlternateConten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 Aware DVFS Scheduling </a:t>
            </a:r>
            <a:br>
              <a:rPr lang="en-US" dirty="0" smtClean="0"/>
            </a:br>
            <a:r>
              <a:rPr lang="en-US" dirty="0" smtClean="0"/>
              <a:t>for </a:t>
            </a:r>
            <a:r>
              <a:rPr lang="en-US" dirty="0" err="1" smtClean="0"/>
              <a:t>VMs</a:t>
            </a:r>
            <a:endParaRPr lang="en-US" dirty="0"/>
          </a:p>
        </p:txBody>
      </p:sp>
      <p:sp>
        <p:nvSpPr>
          <p:cNvPr id="3" name="Content Placeholder 2"/>
          <p:cNvSpPr>
            <a:spLocks noGrp="1"/>
          </p:cNvSpPr>
          <p:nvPr>
            <p:ph idx="1"/>
          </p:nvPr>
        </p:nvSpPr>
        <p:spPr>
          <a:xfrm>
            <a:off x="457200" y="1295399"/>
            <a:ext cx="6553200" cy="5197475"/>
          </a:xfrm>
        </p:spPr>
        <p:txBody>
          <a:bodyPr>
            <a:normAutofit lnSpcReduction="10000"/>
          </a:bodyPr>
          <a:lstStyle/>
          <a:p>
            <a:r>
              <a:rPr lang="en-US" dirty="0" smtClean="0"/>
              <a:t>How to reduce energy consumption?</a:t>
            </a:r>
          </a:p>
          <a:p>
            <a:pPr lvl="1"/>
            <a:r>
              <a:rPr lang="en-US" dirty="0" smtClean="0"/>
              <a:t>Many ways exist …</a:t>
            </a:r>
          </a:p>
          <a:p>
            <a:pPr lvl="1"/>
            <a:r>
              <a:rPr lang="en-US" dirty="0" smtClean="0"/>
              <a:t>Can we use dynamic voltages to reduce energy consumption</a:t>
            </a:r>
          </a:p>
          <a:p>
            <a:pPr lvl="1">
              <a:buNone/>
            </a:pPr>
            <a:endParaRPr lang="en-US" dirty="0" smtClean="0"/>
          </a:p>
          <a:p>
            <a:r>
              <a:rPr lang="en-US" dirty="0" smtClean="0"/>
              <a:t>Objective: dynamically scale voltages for virtual machines in a cluster</a:t>
            </a:r>
          </a:p>
          <a:p>
            <a:pPr lvl="1"/>
            <a:r>
              <a:rPr lang="en-US" dirty="0" smtClean="0"/>
              <a:t>Dynamic Voltage Frequency Scheduling (DVFS)</a:t>
            </a:r>
          </a:p>
          <a:p>
            <a:endParaRPr lang="en-US" dirty="0"/>
          </a:p>
        </p:txBody>
      </p:sp>
      <p:pic>
        <p:nvPicPr>
          <p:cNvPr id="4" name="Picture 3" descr="Picture 25.png"/>
          <p:cNvPicPr>
            <a:picLocks noChangeAspect="1"/>
          </p:cNvPicPr>
          <p:nvPr/>
        </p:nvPicPr>
        <p:blipFill>
          <a:blip r:embed="rId2"/>
          <a:stretch>
            <a:fillRect/>
          </a:stretch>
        </p:blipFill>
        <p:spPr>
          <a:xfrm>
            <a:off x="6324600" y="1295399"/>
            <a:ext cx="2534920" cy="3342752"/>
          </a:xfrm>
          <a:prstGeom prst="rect">
            <a:avLst/>
          </a:prstGeom>
        </p:spPr>
      </p:pic>
      <p:sp>
        <p:nvSpPr>
          <p:cNvPr id="5" name="TextBox 4"/>
          <p:cNvSpPr txBox="1"/>
          <p:nvPr/>
        </p:nvSpPr>
        <p:spPr>
          <a:xfrm>
            <a:off x="6781800" y="4638151"/>
            <a:ext cx="1833968" cy="369332"/>
          </a:xfrm>
          <a:prstGeom prst="rect">
            <a:avLst/>
          </a:prstGeom>
          <a:noFill/>
        </p:spPr>
        <p:txBody>
          <a:bodyPr wrap="none" rtlCol="0">
            <a:spAutoFit/>
          </a:bodyPr>
          <a:lstStyle/>
          <a:p>
            <a:r>
              <a:rPr lang="en-US" dirty="0" smtClean="0"/>
              <a:t>Cluster Aug. 2009</a:t>
            </a:r>
            <a:endParaRPr lang="en-US" dirty="0"/>
          </a:p>
        </p:txBody>
      </p:sp>
      <p:sp>
        <p:nvSpPr>
          <p:cNvPr id="6" name="Date Placeholder 5"/>
          <p:cNvSpPr>
            <a:spLocks noGrp="1"/>
          </p:cNvSpPr>
          <p:nvPr>
            <p:ph type="dt" sz="half" idx="2"/>
          </p:nvPr>
        </p:nvSpPr>
        <p:spPr/>
        <p:txBody>
          <a:bodyPr/>
          <a:lstStyle/>
          <a:p>
            <a:fld id="{5038C820-14AE-2B45-99F1-A6A9E181856E}" type="datetime1">
              <a:rPr lang="en-US" smtClean="0"/>
              <a:pPr/>
              <a:t>11/4/09</a:t>
            </a:fld>
            <a:endParaRPr lang="en-US"/>
          </a:p>
        </p:txBody>
      </p:sp>
      <p:sp>
        <p:nvSpPr>
          <p:cNvPr id="7" name="Slide Number Placeholder 6"/>
          <p:cNvSpPr>
            <a:spLocks noGrp="1"/>
          </p:cNvSpPr>
          <p:nvPr>
            <p:ph type="sldNum" sz="quarter" idx="4"/>
          </p:nvPr>
        </p:nvSpPr>
        <p:spPr/>
        <p:txBody>
          <a:bodyPr/>
          <a:lstStyle/>
          <a:p>
            <a:fld id="{C53075B1-7B30-404B-8E37-C3D48FD8F813}" type="slidenum">
              <a:rPr lang="en-US" smtClean="0"/>
              <a:pPr/>
              <a:t>12</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For compute intense calculations on a quad core machine</a:t>
            </a:r>
          </a:p>
          <a:p>
            <a:r>
              <a:rPr lang="en-US" dirty="0" smtClean="0"/>
              <a:t>Although you get slower speed with more cores, the overall throughput is more efficient</a:t>
            </a:r>
          </a:p>
          <a:p>
            <a:pPr lvl="1"/>
            <a:r>
              <a:rPr lang="en-US" dirty="0" smtClean="0"/>
              <a:t>While the performance of each individual VM is only approximately 67% as fast when using 8 </a:t>
            </a:r>
            <a:r>
              <a:rPr lang="en-US" dirty="0" err="1" smtClean="0"/>
              <a:t>VMs</a:t>
            </a:r>
            <a:r>
              <a:rPr lang="en-US" dirty="0" smtClean="0"/>
              <a:t> instead of 4, there are twice as many </a:t>
            </a:r>
            <a:r>
              <a:rPr lang="en-US" dirty="0" err="1" smtClean="0"/>
              <a:t>VMs</a:t>
            </a:r>
            <a:r>
              <a:rPr lang="en-US" dirty="0" smtClean="0"/>
              <a:t> to contribute to an overall performance improvement of 34%</a:t>
            </a:r>
          </a:p>
          <a:p>
            <a:r>
              <a:rPr lang="en-US" dirty="0" smtClean="0"/>
              <a:t>Put as much on the machine as you can</a:t>
            </a:r>
          </a:p>
        </p:txBody>
      </p:sp>
      <p:sp>
        <p:nvSpPr>
          <p:cNvPr id="4" name="Date Placeholder 3"/>
          <p:cNvSpPr>
            <a:spLocks noGrp="1"/>
          </p:cNvSpPr>
          <p:nvPr>
            <p:ph type="dt" sz="half" idx="2"/>
          </p:nvPr>
        </p:nvSpPr>
        <p:spPr/>
        <p:txBody>
          <a:bodyPr/>
          <a:lstStyle/>
          <a:p>
            <a:fld id="{F60895C6-A727-984E-AB63-71F44D1D66C8}" type="datetime1">
              <a:rPr lang="en-US" smtClean="0"/>
              <a:pPr/>
              <a:t>11/4/09</a:t>
            </a:fld>
            <a:endParaRPr lang="en-US"/>
          </a:p>
        </p:txBody>
      </p:sp>
      <p:sp>
        <p:nvSpPr>
          <p:cNvPr id="5" name="Footer Placeholder 4"/>
          <p:cNvSpPr>
            <a:spLocks noGrp="1"/>
          </p:cNvSpPr>
          <p:nvPr>
            <p:ph type="ftr" sz="quarter" idx="3"/>
          </p:nvPr>
        </p:nvSpPr>
        <p:spPr/>
        <p:txBody>
          <a:bodyPr/>
          <a:lstStyle/>
          <a:p>
            <a:r>
              <a:rPr lang="en-US" smtClean="0"/>
              <a:t>Gregor von Laszewski, laszewski@gmail.com</a:t>
            </a:r>
            <a:endParaRPr lang="en-US"/>
          </a:p>
        </p:txBody>
      </p:sp>
      <p:sp>
        <p:nvSpPr>
          <p:cNvPr id="6" name="Slide Number Placeholder 5"/>
          <p:cNvSpPr>
            <a:spLocks noGrp="1"/>
          </p:cNvSpPr>
          <p:nvPr>
            <p:ph type="sldNum" sz="quarter" idx="4"/>
          </p:nvPr>
        </p:nvSpPr>
        <p:spPr/>
        <p:txBody>
          <a:bodyPr/>
          <a:lstStyle/>
          <a:p>
            <a:fld id="{C53075B1-7B30-404B-8E37-C3D48FD8F81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Thermal</a:t>
            </a:r>
            <a:r>
              <a:rPr lang="en-US" dirty="0" smtClean="0"/>
              <a:t> aware workload scheduling in data centers</a:t>
            </a:r>
            <a:endParaRPr lang="en-US" dirty="0"/>
          </a:p>
        </p:txBody>
      </p:sp>
      <p:sp>
        <p:nvSpPr>
          <p:cNvPr id="3" name="Content Placeholder 2"/>
          <p:cNvSpPr>
            <a:spLocks noGrp="1"/>
          </p:cNvSpPr>
          <p:nvPr>
            <p:ph idx="1"/>
          </p:nvPr>
        </p:nvSpPr>
        <p:spPr>
          <a:xfrm>
            <a:off x="457200" y="1295399"/>
            <a:ext cx="5334001" cy="5197475"/>
          </a:xfrm>
        </p:spPr>
        <p:txBody>
          <a:bodyPr/>
          <a:lstStyle/>
          <a:p>
            <a:r>
              <a:rPr lang="en-US" dirty="0" smtClean="0"/>
              <a:t>Job-temperature model</a:t>
            </a:r>
          </a:p>
          <a:p>
            <a:r>
              <a:rPr lang="en-US" dirty="0" smtClean="0"/>
              <a:t>Data center resource model</a:t>
            </a:r>
          </a:p>
          <a:p>
            <a:r>
              <a:rPr lang="en-US" dirty="0" smtClean="0"/>
              <a:t>Thermal aware scheduling algorithm</a:t>
            </a:r>
          </a:p>
          <a:p>
            <a:r>
              <a:rPr lang="en-US" dirty="0" smtClean="0"/>
              <a:t>Thermal aware workload scheduling framework</a:t>
            </a:r>
          </a:p>
          <a:p>
            <a:r>
              <a:rPr lang="en-US" dirty="0" smtClean="0"/>
              <a:t>Simulation </a:t>
            </a:r>
            <a:endParaRPr lang="en-US" dirty="0"/>
          </a:p>
        </p:txBody>
      </p:sp>
      <p:sp>
        <p:nvSpPr>
          <p:cNvPr id="4" name="Date Placeholder 3"/>
          <p:cNvSpPr>
            <a:spLocks noGrp="1"/>
          </p:cNvSpPr>
          <p:nvPr>
            <p:ph type="dt" sz="half" idx="2"/>
          </p:nvPr>
        </p:nvSpPr>
        <p:spPr/>
        <p:txBody>
          <a:bodyPr/>
          <a:lstStyle/>
          <a:p>
            <a:fld id="{CC98D662-6382-9344-9D7B-6F4E53C27B36}" type="datetime1">
              <a:rPr lang="en-US" smtClean="0"/>
              <a:pPr/>
              <a:t>11/4/09</a:t>
            </a:fld>
            <a:endParaRPr lang="en-US"/>
          </a:p>
        </p:txBody>
      </p:sp>
      <p:sp>
        <p:nvSpPr>
          <p:cNvPr id="5" name="Slide Number Placeholder 4"/>
          <p:cNvSpPr>
            <a:spLocks noGrp="1"/>
          </p:cNvSpPr>
          <p:nvPr>
            <p:ph type="sldNum" sz="quarter" idx="4"/>
          </p:nvPr>
        </p:nvSpPr>
        <p:spPr/>
        <p:txBody>
          <a:bodyPr/>
          <a:lstStyle/>
          <a:p>
            <a:fld id="{C53075B1-7B30-404B-8E37-C3D48FD8F813}" type="slidenum">
              <a:rPr lang="en-US" smtClean="0"/>
              <a:pPr/>
              <a:t>14</a:t>
            </a:fld>
            <a:endParaRPr lang="en-US"/>
          </a:p>
        </p:txBody>
      </p:sp>
      <p:sp>
        <p:nvSpPr>
          <p:cNvPr id="6" name="Footer Placeholder 5"/>
          <p:cNvSpPr>
            <a:spLocks noGrp="1"/>
          </p:cNvSpPr>
          <p:nvPr>
            <p:ph type="ftr" sz="quarter" idx="3"/>
          </p:nvPr>
        </p:nvSpPr>
        <p:spPr/>
        <p:txBody>
          <a:bodyPr/>
          <a:lstStyle/>
          <a:p>
            <a:r>
              <a:rPr lang="en-US" smtClean="0"/>
              <a:t>Gregor von Laszewski, laszewski@gmail.com</a:t>
            </a:r>
            <a:endParaRPr lang="en-US"/>
          </a:p>
        </p:txBody>
      </p:sp>
      <p:pic>
        <p:nvPicPr>
          <p:cNvPr id="7" name="Picture 6" descr="Picture 27.png"/>
          <p:cNvPicPr>
            <a:picLocks noChangeAspect="1"/>
          </p:cNvPicPr>
          <p:nvPr/>
        </p:nvPicPr>
        <p:blipFill>
          <a:blip r:embed="rId2"/>
          <a:stretch>
            <a:fillRect/>
          </a:stretch>
        </p:blipFill>
        <p:spPr>
          <a:xfrm>
            <a:off x="5791201" y="1524000"/>
            <a:ext cx="2895600" cy="3839470"/>
          </a:xfrm>
          <a:prstGeom prst="rect">
            <a:avLst/>
          </a:prstGeom>
        </p:spPr>
      </p:pic>
      <p:sp>
        <p:nvSpPr>
          <p:cNvPr id="8" name="TextBox 7"/>
          <p:cNvSpPr txBox="1"/>
          <p:nvPr/>
        </p:nvSpPr>
        <p:spPr>
          <a:xfrm>
            <a:off x="6553200" y="5363470"/>
            <a:ext cx="1691614" cy="369332"/>
          </a:xfrm>
          <a:prstGeom prst="rect">
            <a:avLst/>
          </a:prstGeom>
          <a:noFill/>
        </p:spPr>
        <p:txBody>
          <a:bodyPr wrap="none" rtlCol="0">
            <a:spAutoFit/>
          </a:bodyPr>
          <a:lstStyle/>
          <a:p>
            <a:r>
              <a:rPr lang="en-US" dirty="0" smtClean="0"/>
              <a:t>To be submitted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 (1)</a:t>
            </a:r>
            <a:endParaRPr lang="en-US" dirty="0"/>
          </a:p>
        </p:txBody>
      </p:sp>
      <p:sp>
        <p:nvSpPr>
          <p:cNvPr id="3" name="Content Placeholder 2"/>
          <p:cNvSpPr>
            <a:spLocks noGrp="1"/>
          </p:cNvSpPr>
          <p:nvPr>
            <p:ph idx="1"/>
          </p:nvPr>
        </p:nvSpPr>
        <p:spPr/>
        <p:txBody>
          <a:bodyPr/>
          <a:lstStyle/>
          <a:p>
            <a:r>
              <a:rPr lang="en-US" dirty="0" smtClean="0"/>
              <a:t>Reduce max temperature: 6 F</a:t>
            </a:r>
          </a:p>
          <a:p>
            <a:r>
              <a:rPr lang="en-US" dirty="0" smtClean="0"/>
              <a:t>Reduce average temperature: 15 F</a:t>
            </a:r>
          </a:p>
          <a:p>
            <a:r>
              <a:rPr lang="en-US" dirty="0" smtClean="0"/>
              <a:t>Reduce power consumption 4000 kW/</a:t>
            </a:r>
            <a:r>
              <a:rPr lang="en-US" dirty="0" err="1" smtClean="0"/>
              <a:t>h</a:t>
            </a:r>
            <a:endParaRPr lang="en-US" dirty="0" smtClean="0"/>
          </a:p>
          <a:p>
            <a:r>
              <a:rPr lang="en-US" dirty="0" smtClean="0"/>
              <a:t>Reduce CO2 emission 19 000 kg/</a:t>
            </a:r>
            <a:r>
              <a:rPr lang="en-US" dirty="0" err="1" smtClean="0"/>
              <a:t>h</a:t>
            </a:r>
            <a:endParaRPr lang="en-US" dirty="0" smtClean="0"/>
          </a:p>
          <a:p>
            <a:endParaRPr lang="en-US" dirty="0"/>
          </a:p>
        </p:txBody>
      </p:sp>
      <p:pic>
        <p:nvPicPr>
          <p:cNvPr id="5" name="Picture 4" descr="temperatur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4227871"/>
            <a:ext cx="8153400" cy="2630129"/>
          </a:xfrm>
          <a:prstGeom prst="rect">
            <a:avLst/>
          </a:prstGeom>
        </p:spPr>
      </p:pic>
      <p:sp>
        <p:nvSpPr>
          <p:cNvPr id="6" name="Date Placeholder 5"/>
          <p:cNvSpPr>
            <a:spLocks noGrp="1"/>
          </p:cNvSpPr>
          <p:nvPr>
            <p:ph type="dt" sz="half" idx="2"/>
          </p:nvPr>
        </p:nvSpPr>
        <p:spPr/>
        <p:txBody>
          <a:bodyPr/>
          <a:lstStyle/>
          <a:p>
            <a:fld id="{6555D33A-0018-8945-AA46-A50DD6585DA0}" type="datetime1">
              <a:rPr lang="en-US" smtClean="0"/>
              <a:pPr/>
              <a:t>11/4/09</a:t>
            </a:fld>
            <a:endParaRPr lang="en-US"/>
          </a:p>
        </p:txBody>
      </p:sp>
      <p:sp>
        <p:nvSpPr>
          <p:cNvPr id="7" name="Slide Number Placeholder 6"/>
          <p:cNvSpPr>
            <a:spLocks noGrp="1"/>
          </p:cNvSpPr>
          <p:nvPr>
            <p:ph type="sldNum" sz="quarter" idx="4"/>
          </p:nvPr>
        </p:nvSpPr>
        <p:spPr/>
        <p:txBody>
          <a:bodyPr/>
          <a:lstStyle/>
          <a:p>
            <a:fld id="{C53075B1-7B30-404B-8E37-C3D48FD8F813}" type="slidenum">
              <a:rPr lang="en-US" smtClean="0"/>
              <a:pPr/>
              <a:t>15</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 (2)</a:t>
            </a:r>
            <a:endParaRPr lang="en-US" dirty="0"/>
          </a:p>
        </p:txBody>
      </p:sp>
      <p:sp>
        <p:nvSpPr>
          <p:cNvPr id="3" name="Content Placeholder 2"/>
          <p:cNvSpPr>
            <a:spLocks noGrp="1"/>
          </p:cNvSpPr>
          <p:nvPr>
            <p:ph idx="1"/>
          </p:nvPr>
        </p:nvSpPr>
        <p:spPr/>
        <p:txBody>
          <a:bodyPr/>
          <a:lstStyle/>
          <a:p>
            <a:r>
              <a:rPr lang="en-US" dirty="0" smtClean="0"/>
              <a:t>Response time increase 13%</a:t>
            </a:r>
          </a:p>
          <a:p>
            <a:endParaRPr lang="en-US" dirty="0"/>
          </a:p>
        </p:txBody>
      </p:sp>
      <p:pic>
        <p:nvPicPr>
          <p:cNvPr id="4" name="Picture 3" descr="response-fcfs.png"/>
          <p:cNvPicPr>
            <a:picLocks noChangeAspect="1"/>
          </p:cNvPicPr>
          <p:nvPr/>
        </p:nvPicPr>
        <p:blipFill>
          <a:blip r:embed="rId2"/>
          <a:stretch>
            <a:fillRect/>
          </a:stretch>
        </p:blipFill>
        <p:spPr>
          <a:xfrm>
            <a:off x="304800" y="2362200"/>
            <a:ext cx="4191000" cy="4191000"/>
          </a:xfrm>
          <a:prstGeom prst="rect">
            <a:avLst/>
          </a:prstGeom>
        </p:spPr>
      </p:pic>
      <p:pic>
        <p:nvPicPr>
          <p:cNvPr id="5" name="Picture 4" descr="response-tasa.png"/>
          <p:cNvPicPr>
            <a:picLocks noChangeAspect="1"/>
          </p:cNvPicPr>
          <p:nvPr/>
        </p:nvPicPr>
        <p:blipFill>
          <a:blip r:embed="rId3"/>
          <a:stretch>
            <a:fillRect/>
          </a:stretch>
        </p:blipFill>
        <p:spPr>
          <a:xfrm>
            <a:off x="4495800" y="2362200"/>
            <a:ext cx="4191000" cy="4191000"/>
          </a:xfrm>
          <a:prstGeom prst="rect">
            <a:avLst/>
          </a:prstGeom>
        </p:spPr>
      </p:pic>
      <p:sp>
        <p:nvSpPr>
          <p:cNvPr id="6" name="Date Placeholder 5"/>
          <p:cNvSpPr>
            <a:spLocks noGrp="1"/>
          </p:cNvSpPr>
          <p:nvPr>
            <p:ph type="dt" sz="half" idx="2"/>
          </p:nvPr>
        </p:nvSpPr>
        <p:spPr/>
        <p:txBody>
          <a:bodyPr/>
          <a:lstStyle/>
          <a:p>
            <a:fld id="{8E39DDAF-A4E0-EF42-8155-84331C881B60}" type="datetime1">
              <a:rPr lang="en-US" smtClean="0"/>
              <a:pPr/>
              <a:t>11/4/09</a:t>
            </a:fld>
            <a:endParaRPr lang="en-US"/>
          </a:p>
        </p:txBody>
      </p:sp>
      <p:sp>
        <p:nvSpPr>
          <p:cNvPr id="7" name="Slide Number Placeholder 6"/>
          <p:cNvSpPr>
            <a:spLocks noGrp="1"/>
          </p:cNvSpPr>
          <p:nvPr>
            <p:ph type="sldNum" sz="quarter" idx="4"/>
          </p:nvPr>
        </p:nvSpPr>
        <p:spPr/>
        <p:txBody>
          <a:bodyPr/>
          <a:lstStyle/>
          <a:p>
            <a:fld id="{C53075B1-7B30-404B-8E37-C3D48FD8F813}" type="slidenum">
              <a:rPr lang="en-US" smtClean="0"/>
              <a:pPr/>
              <a:t>16</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Aware Computing </a:t>
            </a:r>
            <a:endParaRPr lang="en-US" dirty="0"/>
          </a:p>
        </p:txBody>
      </p:sp>
      <p:graphicFrame>
        <p:nvGraphicFramePr>
          <p:cNvPr id="7" name="Content Placeholder 6"/>
          <p:cNvGraphicFramePr>
            <a:graphicFrameLocks noGrp="1"/>
          </p:cNvGraphicFramePr>
          <p:nvPr>
            <p:ph idx="1"/>
          </p:nvPr>
        </p:nvGraphicFramePr>
        <p:xfrm>
          <a:off x="457200" y="1295400"/>
          <a:ext cx="8229600" cy="51974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685800" y="3910009"/>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ounded Rectangle 8"/>
          <p:cNvSpPr/>
          <p:nvPr/>
        </p:nvSpPr>
        <p:spPr>
          <a:xfrm>
            <a:off x="4572000" y="914400"/>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ounded Rectangle 9"/>
          <p:cNvSpPr/>
          <p:nvPr/>
        </p:nvSpPr>
        <p:spPr>
          <a:xfrm>
            <a:off x="4572000" y="3862390"/>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ounded Rectangle 3"/>
          <p:cNvSpPr/>
          <p:nvPr/>
        </p:nvSpPr>
        <p:spPr>
          <a:xfrm>
            <a:off x="990600" y="1066800"/>
            <a:ext cx="3886200" cy="3200400"/>
          </a:xfrm>
          <a:prstGeom prst="round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2"/>
          </p:nvPr>
        </p:nvSpPr>
        <p:spPr/>
        <p:txBody>
          <a:bodyPr/>
          <a:lstStyle/>
          <a:p>
            <a:fld id="{511DA7EA-0E5D-DC45-A255-439ABC0ECC73}" type="datetime1">
              <a:rPr lang="en-US" smtClean="0"/>
              <a:pPr/>
              <a:t>11/4/09</a:t>
            </a:fld>
            <a:endParaRPr lang="en-US"/>
          </a:p>
        </p:txBody>
      </p:sp>
      <p:sp>
        <p:nvSpPr>
          <p:cNvPr id="12" name="Slide Number Placeholder 11"/>
          <p:cNvSpPr>
            <a:spLocks noGrp="1"/>
          </p:cNvSpPr>
          <p:nvPr>
            <p:ph type="sldNum" sz="quarter" idx="4"/>
          </p:nvPr>
        </p:nvSpPr>
        <p:spPr/>
        <p:txBody>
          <a:bodyPr/>
          <a:lstStyle/>
          <a:p>
            <a:fld id="{C53075B1-7B30-404B-8E37-C3D48FD8F813}" type="slidenum">
              <a:rPr lang="en-US" smtClean="0"/>
              <a:pPr/>
              <a:t>17</a:t>
            </a:fld>
            <a:endParaRPr lang="en-US"/>
          </a:p>
        </p:txBody>
      </p:sp>
      <p:sp>
        <p:nvSpPr>
          <p:cNvPr id="13" name="Footer Placeholder 12"/>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Clustering in flow cytometry</a:t>
            </a:r>
          </a:p>
        </p:txBody>
      </p:sp>
      <p:sp>
        <p:nvSpPr>
          <p:cNvPr id="3074" name="Rectangle 2"/>
          <p:cNvSpPr>
            <a:spLocks noGrp="1" noChangeArrowheads="1"/>
          </p:cNvSpPr>
          <p:nvPr>
            <p:ph idx="1"/>
          </p:nvPr>
        </p:nvSpPr>
        <p:spPr>
          <a:xfrm>
            <a:off x="457200" y="1295399"/>
            <a:ext cx="3897360" cy="5197475"/>
          </a:xfrm>
          <a:ln/>
        </p:spPr>
        <p:txBody>
          <a:bodyPr/>
          <a:lstStyle/>
          <a:p>
            <a:pPr marL="391686" indent="-293764">
              <a:buSzPct val="45000"/>
              <a:buFont typeface="Wingdings" charset="2"/>
              <a:buChar char=""/>
              <a:tabLst>
                <a:tab pos="656650" algn="l"/>
                <a:tab pos="1313299" algn="l"/>
                <a:tab pos="1969949" algn="l"/>
                <a:tab pos="2626599" algn="l"/>
                <a:tab pos="3283248" algn="l"/>
                <a:tab pos="3939898" algn="l"/>
              </a:tabLst>
            </a:pPr>
            <a:r>
              <a:rPr lang="en-US" sz="1800" dirty="0"/>
              <a:t>Flow cytometry (FC) is a technology in which optical measurements on fluorescently labeled cells are rapidly acquired (~ 10</a:t>
            </a:r>
            <a:r>
              <a:rPr lang="en-US" sz="1800" baseline="33000" dirty="0"/>
              <a:t>4</a:t>
            </a:r>
            <a:r>
              <a:rPr lang="en-US" sz="1800" dirty="0"/>
              <a:t> s</a:t>
            </a:r>
            <a:r>
              <a:rPr lang="en-US" sz="1800" baseline="33000" dirty="0"/>
              <a:t>-1</a:t>
            </a:r>
            <a:r>
              <a:rPr lang="en-US" sz="1800" dirty="0"/>
              <a:t>), giving datasets in ~20 dimensions and millions of events.</a:t>
            </a:r>
          </a:p>
          <a:p>
            <a:pPr marL="391686" indent="-293764">
              <a:buSzPct val="45000"/>
              <a:buFont typeface="Wingdings" charset="2"/>
              <a:buChar char=""/>
              <a:tabLst>
                <a:tab pos="656650" algn="l"/>
                <a:tab pos="1313299" algn="l"/>
                <a:tab pos="1969949" algn="l"/>
                <a:tab pos="2626599" algn="l"/>
                <a:tab pos="3283248" algn="l"/>
                <a:tab pos="3939898" algn="l"/>
              </a:tabLst>
            </a:pPr>
            <a:r>
              <a:rPr lang="en-US" sz="1800" dirty="0"/>
              <a:t>The dimensionality of the data is expected to continue to increase.</a:t>
            </a:r>
          </a:p>
          <a:p>
            <a:pPr marL="391686" indent="-293764">
              <a:buSzPct val="45000"/>
              <a:buFont typeface="Wingdings" charset="2"/>
              <a:buChar char=""/>
              <a:tabLst>
                <a:tab pos="656650" algn="l"/>
                <a:tab pos="1313299" algn="l"/>
                <a:tab pos="1969949" algn="l"/>
                <a:tab pos="2626599" algn="l"/>
                <a:tab pos="3283248" algn="l"/>
                <a:tab pos="3939898" algn="l"/>
              </a:tabLst>
            </a:pPr>
            <a:r>
              <a:rPr lang="en-US" sz="1800" dirty="0"/>
              <a:t>Current analysis methods commonly include manual sequential </a:t>
            </a:r>
            <a:r>
              <a:rPr lang="en-US" sz="1800" dirty="0" err="1"/>
              <a:t>bivariate</a:t>
            </a:r>
            <a:r>
              <a:rPr lang="en-US" sz="1800" dirty="0"/>
              <a:t> gating to narrow down populations of interest.  This is unsatisfactory for many reasons.</a:t>
            </a:r>
          </a:p>
        </p:txBody>
      </p:sp>
      <p:pic>
        <p:nvPicPr>
          <p:cNvPr id="3075" name="Picture 3"/>
          <p:cNvPicPr>
            <a:picLocks noChangeAspect="1" noChangeArrowheads="1"/>
          </p:cNvPicPr>
          <p:nvPr/>
        </p:nvPicPr>
        <p:blipFill>
          <a:blip r:embed="rId3"/>
          <a:srcRect/>
          <a:stretch>
            <a:fillRect/>
          </a:stretch>
        </p:blipFill>
        <p:spPr bwMode="auto">
          <a:xfrm>
            <a:off x="4354560" y="1866436"/>
            <a:ext cx="4789440" cy="3732872"/>
          </a:xfrm>
          <a:prstGeom prst="rect">
            <a:avLst/>
          </a:prstGeom>
          <a:noFill/>
          <a:ln w="9525">
            <a:noFill/>
            <a:round/>
            <a:headEnd/>
            <a:tailEnd/>
          </a:ln>
          <a:effectLst/>
        </p:spPr>
      </p:pic>
      <p:sp>
        <p:nvSpPr>
          <p:cNvPr id="3076" name="Text Box 4"/>
          <p:cNvSpPr txBox="1">
            <a:spLocks noChangeArrowheads="1"/>
          </p:cNvSpPr>
          <p:nvPr/>
        </p:nvSpPr>
        <p:spPr bwMode="auto">
          <a:xfrm>
            <a:off x="4354560" y="5184545"/>
            <a:ext cx="4789440" cy="527095"/>
          </a:xfrm>
          <a:prstGeom prst="rect">
            <a:avLst/>
          </a:prstGeom>
          <a:solidFill>
            <a:srgbClr val="FFFFFF"/>
          </a:solidFill>
          <a:ln w="9525">
            <a:noFill/>
            <a:round/>
            <a:headEnd/>
            <a:tailEnd/>
          </a:ln>
          <a:effectLst/>
        </p:spPr>
        <p:txBody>
          <a:bodyPr lIns="81639" tIns="40820" rIns="81639" bIns="40820">
            <a:prstTxWarp prst="textNoShape">
              <a:avLst/>
            </a:prstTxWarp>
          </a:bodyPr>
          <a:lstStyle/>
          <a:p>
            <a:pPr>
              <a:tabLst>
                <a:tab pos="656650" algn="l"/>
                <a:tab pos="1313299" algn="l"/>
                <a:tab pos="1969949" algn="l"/>
                <a:tab pos="2626599" algn="l"/>
                <a:tab pos="3283248" algn="l"/>
                <a:tab pos="3939898" algn="l"/>
                <a:tab pos="4596548" algn="l"/>
              </a:tabLst>
            </a:pPr>
            <a:r>
              <a:rPr lang="en-US" sz="1200" dirty="0">
                <a:solidFill>
                  <a:srgbClr val="000000"/>
                </a:solidFill>
                <a:ea typeface="Luxi Sans" charset="0"/>
                <a:cs typeface="Luxi Sans" charset="0"/>
              </a:rPr>
              <a:t>From </a:t>
            </a:r>
            <a:r>
              <a:rPr lang="en-US" sz="1200" i="1" dirty="0">
                <a:solidFill>
                  <a:srgbClr val="000000"/>
                </a:solidFill>
                <a:ea typeface="Luxi Sans" charset="0"/>
                <a:cs typeface="Luxi Sans" charset="0"/>
              </a:rPr>
              <a:t>Introduction to Flow Cytometry: </a:t>
            </a:r>
          </a:p>
          <a:p>
            <a:pPr>
              <a:tabLst>
                <a:tab pos="656650" algn="l"/>
                <a:tab pos="1313299" algn="l"/>
                <a:tab pos="1969949" algn="l"/>
                <a:tab pos="2626599" algn="l"/>
                <a:tab pos="3283248" algn="l"/>
                <a:tab pos="3939898" algn="l"/>
                <a:tab pos="4596548" algn="l"/>
              </a:tabLst>
            </a:pPr>
            <a:r>
              <a:rPr lang="en-US" sz="1200" i="1" dirty="0">
                <a:solidFill>
                  <a:srgbClr val="000000"/>
                </a:solidFill>
                <a:ea typeface="Luxi Sans" charset="0"/>
                <a:cs typeface="Luxi Sans" charset="0"/>
              </a:rPr>
              <a:t>A Learning Guide</a:t>
            </a:r>
            <a:r>
              <a:rPr lang="en-US" sz="1200" dirty="0">
                <a:solidFill>
                  <a:srgbClr val="000000"/>
                </a:solidFill>
                <a:ea typeface="Luxi Sans" charset="0"/>
                <a:cs typeface="Luxi Sans" charset="0"/>
              </a:rPr>
              <a:t>, BD Biosciences, 2004</a:t>
            </a:r>
          </a:p>
        </p:txBody>
      </p:sp>
      <p:sp>
        <p:nvSpPr>
          <p:cNvPr id="6" name="Date Placeholder 5"/>
          <p:cNvSpPr>
            <a:spLocks noGrp="1"/>
          </p:cNvSpPr>
          <p:nvPr>
            <p:ph type="dt" sz="half" idx="2"/>
          </p:nvPr>
        </p:nvSpPr>
        <p:spPr/>
        <p:txBody>
          <a:bodyPr/>
          <a:lstStyle/>
          <a:p>
            <a:fld id="{2EDF3E14-5877-EF44-904C-7486E92AF48F}" type="datetime1">
              <a:rPr lang="en-US" smtClean="0"/>
              <a:pPr/>
              <a:t>11/4/09</a:t>
            </a:fld>
            <a:endParaRPr lang="en-US"/>
          </a:p>
        </p:txBody>
      </p:sp>
      <p:sp>
        <p:nvSpPr>
          <p:cNvPr id="7" name="Slide Number Placeholder 6"/>
          <p:cNvSpPr>
            <a:spLocks noGrp="1"/>
          </p:cNvSpPr>
          <p:nvPr>
            <p:ph type="sldNum" sz="quarter" idx="4"/>
          </p:nvPr>
        </p:nvSpPr>
        <p:spPr/>
        <p:txBody>
          <a:bodyPr/>
          <a:lstStyle/>
          <a:p>
            <a:fld id="{C53075B1-7B30-404B-8E37-C3D48FD8F813}" type="slidenum">
              <a:rPr lang="en-US" smtClean="0"/>
              <a:pPr/>
              <a:t>18</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a:t>
            </a:r>
            <a:endParaRPr lang="en-US" dirty="0"/>
          </a:p>
        </p:txBody>
      </p:sp>
      <p:pic>
        <p:nvPicPr>
          <p:cNvPr id="4" name="Content Placeholder 3" descr="cmeans_speedup_clusters.pdf"/>
          <p:cNvPicPr>
            <a:picLocks noGrp="1" noChangeAspect="1"/>
          </p:cNvPicPr>
          <p:nvPr>
            <p:ph idx="1"/>
          </p:nvPr>
        </p:nvPicPr>
        <mc:AlternateContent>
          <mc:Choice xmlns:ma="http://schemas.microsoft.com/office/mac/drawingml/2008/main" Requires="ma">
            <p:blipFill>
              <a:blip r:embed="rId2"/>
              <a:srcRect l="-7247" r="-7247"/>
              <a:stretch>
                <a:fillRect/>
              </a:stretch>
            </p:blipFill>
          </mc:Choice>
          <mc:Fallback>
            <p:blipFill>
              <a:blip r:embed="rId3"/>
              <a:srcRect l="-7247" r="-7247"/>
              <a:stretch>
                <a:fillRect/>
              </a:stretch>
            </p:blipFill>
          </mc:Fallback>
        </mc:AlternateContent>
        <p:spPr/>
      </p:pic>
      <p:sp>
        <p:nvSpPr>
          <p:cNvPr id="5" name="Date Placeholder 4"/>
          <p:cNvSpPr>
            <a:spLocks noGrp="1"/>
          </p:cNvSpPr>
          <p:nvPr>
            <p:ph type="dt" sz="half" idx="2"/>
          </p:nvPr>
        </p:nvSpPr>
        <p:spPr/>
        <p:txBody>
          <a:bodyPr/>
          <a:lstStyle/>
          <a:p>
            <a:fld id="{64E82DA6-2041-3348-89BB-DD9370CB70EC}" type="datetime1">
              <a:rPr lang="en-US" smtClean="0"/>
              <a:pPr/>
              <a:t>11/4/09</a:t>
            </a:fld>
            <a:endParaRPr lang="en-US"/>
          </a:p>
        </p:txBody>
      </p:sp>
      <p:sp>
        <p:nvSpPr>
          <p:cNvPr id="6" name="Slide Number Placeholder 5"/>
          <p:cNvSpPr>
            <a:spLocks noGrp="1"/>
          </p:cNvSpPr>
          <p:nvPr>
            <p:ph type="sldNum" sz="quarter" idx="4"/>
          </p:nvPr>
        </p:nvSpPr>
        <p:spPr/>
        <p:txBody>
          <a:bodyPr/>
          <a:lstStyle/>
          <a:p>
            <a:fld id="{C53075B1-7B30-404B-8E37-C3D48FD8F813}" type="slidenum">
              <a:rPr lang="en-US" smtClean="0"/>
              <a:pPr/>
              <a:t>19</a:t>
            </a:fld>
            <a:endParaRPr lang="en-US"/>
          </a:p>
        </p:txBody>
      </p:sp>
      <p:sp>
        <p:nvSpPr>
          <p:cNvPr id="7" name="Footer Placeholder 6"/>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Impact Factors</a:t>
            </a:r>
          </a:p>
          <a:p>
            <a:pPr lvl="1"/>
            <a:r>
              <a:rPr lang="en-US" dirty="0" smtClean="0"/>
              <a:t>Hardware, Software, Environment, Behavior</a:t>
            </a:r>
          </a:p>
          <a:p>
            <a:r>
              <a:rPr lang="en-US" dirty="0" smtClean="0"/>
              <a:t>Service Level Agreements (SLA)</a:t>
            </a:r>
          </a:p>
          <a:p>
            <a:r>
              <a:rPr lang="en-US" dirty="0" err="1" smtClean="0"/>
              <a:t>GreenIT</a:t>
            </a:r>
            <a:r>
              <a:rPr lang="en-US" dirty="0" smtClean="0"/>
              <a:t> &amp; SLA</a:t>
            </a:r>
          </a:p>
          <a:p>
            <a:pPr lvl="1"/>
            <a:r>
              <a:rPr lang="en-US" dirty="0" smtClean="0"/>
              <a:t>Architecture</a:t>
            </a:r>
          </a:p>
          <a:p>
            <a:pPr lvl="1"/>
            <a:r>
              <a:rPr lang="en-US" dirty="0" smtClean="0"/>
              <a:t>Metrics</a:t>
            </a:r>
          </a:p>
          <a:p>
            <a:pPr lvl="1"/>
            <a:r>
              <a:rPr lang="en-US" dirty="0" smtClean="0"/>
              <a:t>SLA </a:t>
            </a:r>
            <a:r>
              <a:rPr lang="en-US" dirty="0" err="1" smtClean="0"/>
              <a:t>Speciﬁcations</a:t>
            </a:r>
            <a:endParaRPr lang="en-US" dirty="0" smtClean="0"/>
          </a:p>
          <a:p>
            <a:pPr lvl="1"/>
            <a:r>
              <a:rPr lang="en-US" dirty="0" err="1" smtClean="0"/>
              <a:t>GreenIT</a:t>
            </a:r>
            <a:r>
              <a:rPr lang="en-US" dirty="0" smtClean="0"/>
              <a:t> Services</a:t>
            </a:r>
          </a:p>
          <a:p>
            <a:pPr lvl="2"/>
            <a:r>
              <a:rPr lang="en-US" dirty="0" smtClean="0"/>
              <a:t>Thermal aware task scheduling service </a:t>
            </a:r>
          </a:p>
          <a:p>
            <a:pPr lvl="2"/>
            <a:r>
              <a:rPr lang="en-US" dirty="0" smtClean="0"/>
              <a:t>Dynamic voltage frequency scheduling service </a:t>
            </a:r>
          </a:p>
          <a:p>
            <a:pPr lvl="2"/>
            <a:r>
              <a:rPr lang="en-US" dirty="0" smtClean="0"/>
              <a:t>Integration services </a:t>
            </a:r>
          </a:p>
          <a:p>
            <a:pPr lvl="1"/>
            <a:r>
              <a:rPr lang="en-US" dirty="0" smtClean="0"/>
              <a:t>Portal</a:t>
            </a:r>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A speedup of 40-70 will naturally be significant in reducing power and CO2</a:t>
            </a:r>
          </a:p>
          <a:p>
            <a:endParaRPr lang="en-US" dirty="0" smtClean="0"/>
          </a:p>
          <a:p>
            <a:r>
              <a:rPr lang="en-US" dirty="0" smtClean="0"/>
              <a:t>E.g. one server with CUDA cards vs.</a:t>
            </a:r>
          </a:p>
          <a:p>
            <a:r>
              <a:rPr lang="en-US" dirty="0" smtClean="0"/>
              <a:t>70 single processors</a:t>
            </a:r>
          </a:p>
          <a:p>
            <a:endParaRPr lang="en-US" dirty="0" smtClean="0"/>
          </a:p>
          <a:p>
            <a:r>
              <a:rPr lang="en-US" dirty="0" smtClean="0"/>
              <a:t>Current work:</a:t>
            </a:r>
          </a:p>
          <a:p>
            <a:pPr lvl="1"/>
            <a:r>
              <a:rPr lang="en-US" dirty="0" smtClean="0"/>
              <a:t>Energy consumption</a:t>
            </a:r>
          </a:p>
          <a:p>
            <a:pPr lvl="1"/>
            <a:r>
              <a:rPr lang="en-US" dirty="0" smtClean="0"/>
              <a:t>Multi/many core systems vs. CUDA</a:t>
            </a:r>
          </a:p>
        </p:txBody>
      </p:sp>
      <p:sp>
        <p:nvSpPr>
          <p:cNvPr id="4" name="Date Placeholder 3"/>
          <p:cNvSpPr>
            <a:spLocks noGrp="1"/>
          </p:cNvSpPr>
          <p:nvPr>
            <p:ph type="dt" sz="half" idx="2"/>
          </p:nvPr>
        </p:nvSpPr>
        <p:spPr/>
        <p:txBody>
          <a:bodyPr/>
          <a:lstStyle/>
          <a:p>
            <a:fld id="{B8F39873-3DF5-8246-BBA7-9F22E3C840B0}" type="datetime1">
              <a:rPr lang="en-US" smtClean="0"/>
              <a:pPr/>
              <a:t>11/4/09</a:t>
            </a:fld>
            <a:endParaRPr lang="en-US"/>
          </a:p>
        </p:txBody>
      </p:sp>
      <p:sp>
        <p:nvSpPr>
          <p:cNvPr id="5" name="Slide Number Placeholder 4"/>
          <p:cNvSpPr>
            <a:spLocks noGrp="1"/>
          </p:cNvSpPr>
          <p:nvPr>
            <p:ph type="sldNum" sz="quarter" idx="4"/>
          </p:nvPr>
        </p:nvSpPr>
        <p:spPr/>
        <p:txBody>
          <a:bodyPr/>
          <a:lstStyle/>
          <a:p>
            <a:fld id="{C53075B1-7B30-404B-8E37-C3D48FD8F813}" type="slidenum">
              <a:rPr lang="en-US" smtClean="0"/>
              <a:pPr/>
              <a:t>20</a:t>
            </a:fld>
            <a:endParaRPr lang="en-US"/>
          </a:p>
        </p:txBody>
      </p:sp>
      <p:sp>
        <p:nvSpPr>
          <p:cNvPr id="6" name="Footer Placeholder 5"/>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Aware Computing </a:t>
            </a:r>
            <a:endParaRPr lang="en-US" dirty="0"/>
          </a:p>
        </p:txBody>
      </p:sp>
      <p:graphicFrame>
        <p:nvGraphicFramePr>
          <p:cNvPr id="7" name="Content Placeholder 6"/>
          <p:cNvGraphicFramePr>
            <a:graphicFrameLocks noGrp="1"/>
          </p:cNvGraphicFramePr>
          <p:nvPr>
            <p:ph idx="1"/>
          </p:nvPr>
        </p:nvGraphicFramePr>
        <p:xfrm>
          <a:off x="457200" y="1295400"/>
          <a:ext cx="8229600" cy="51974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685800" y="3910009"/>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ounded Rectangle 11"/>
          <p:cNvSpPr/>
          <p:nvPr/>
        </p:nvSpPr>
        <p:spPr>
          <a:xfrm>
            <a:off x="685800" y="930273"/>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ounded Rectangle 12"/>
          <p:cNvSpPr/>
          <p:nvPr/>
        </p:nvSpPr>
        <p:spPr>
          <a:xfrm>
            <a:off x="4572000" y="914400"/>
            <a:ext cx="3886200" cy="2963863"/>
          </a:xfrm>
          <a:prstGeom prst="roundRect">
            <a:avLst>
              <a:gd name="adj" fmla="val 4568"/>
            </a:avLst>
          </a:prstGeom>
          <a:solidFill>
            <a:srgbClr val="FFFFFF">
              <a:alpha val="54000"/>
            </a:srgb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ounded Rectangle 3"/>
          <p:cNvSpPr/>
          <p:nvPr/>
        </p:nvSpPr>
        <p:spPr>
          <a:xfrm>
            <a:off x="4267200" y="3505200"/>
            <a:ext cx="3886200" cy="3200400"/>
          </a:xfrm>
          <a:prstGeom prst="round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2"/>
          </p:nvPr>
        </p:nvSpPr>
        <p:spPr/>
        <p:txBody>
          <a:bodyPr/>
          <a:lstStyle/>
          <a:p>
            <a:fld id="{99086D94-47FB-B04B-AC4E-4635C2B5C29A}" type="datetime1">
              <a:rPr lang="en-US" smtClean="0"/>
              <a:pPr/>
              <a:t>11/4/09</a:t>
            </a:fld>
            <a:endParaRPr lang="en-US"/>
          </a:p>
        </p:txBody>
      </p:sp>
      <p:sp>
        <p:nvSpPr>
          <p:cNvPr id="9" name="Slide Number Placeholder 8"/>
          <p:cNvSpPr>
            <a:spLocks noGrp="1"/>
          </p:cNvSpPr>
          <p:nvPr>
            <p:ph type="sldNum" sz="quarter" idx="4"/>
          </p:nvPr>
        </p:nvSpPr>
        <p:spPr/>
        <p:txBody>
          <a:bodyPr/>
          <a:lstStyle/>
          <a:p>
            <a:fld id="{C53075B1-7B30-404B-8E37-C3D48FD8F813}" type="slidenum">
              <a:rPr lang="en-US" smtClean="0"/>
              <a:pPr/>
              <a:t>21</a:t>
            </a:fld>
            <a:endParaRPr lang="en-US"/>
          </a:p>
        </p:txBody>
      </p:sp>
      <p:sp>
        <p:nvSpPr>
          <p:cNvPr id="10" name="Footer Placeholder 9"/>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Behavior </a:t>
            </a:r>
            <a:endParaRPr lang="en-US" dirty="0"/>
          </a:p>
        </p:txBody>
      </p:sp>
      <p:sp>
        <p:nvSpPr>
          <p:cNvPr id="3" name="Content Placeholder 2"/>
          <p:cNvSpPr>
            <a:spLocks noGrp="1"/>
          </p:cNvSpPr>
          <p:nvPr>
            <p:ph idx="1"/>
          </p:nvPr>
        </p:nvSpPr>
        <p:spPr/>
        <p:txBody>
          <a:bodyPr/>
          <a:lstStyle/>
          <a:p>
            <a:r>
              <a:rPr lang="en-US" dirty="0" smtClean="0"/>
              <a:t>Making you aware of issues</a:t>
            </a:r>
          </a:p>
          <a:p>
            <a:r>
              <a:rPr lang="en-US" dirty="0" smtClean="0"/>
              <a:t>Provide easy monitoring and comparison tools</a:t>
            </a:r>
          </a:p>
          <a:p>
            <a:r>
              <a:rPr lang="en-US" dirty="0" smtClean="0"/>
              <a:t>Provide supporting tools to make it easy to not only do computing based on </a:t>
            </a:r>
          </a:p>
          <a:p>
            <a:endParaRPr lang="en-US" dirty="0" smtClean="0"/>
          </a:p>
          <a:p>
            <a:pPr lvl="1"/>
            <a:r>
              <a:rPr lang="en-US" dirty="0" smtClean="0"/>
              <a:t>Performance vs. environmental impact</a:t>
            </a:r>
          </a:p>
          <a:p>
            <a:pPr lvl="1"/>
            <a:endParaRPr lang="en-US" dirty="0" smtClean="0"/>
          </a:p>
          <a:p>
            <a:pPr lvl="1"/>
            <a:endParaRPr lang="en-US" dirty="0" smtClean="0"/>
          </a:p>
          <a:p>
            <a:pPr>
              <a:buNone/>
            </a:pPr>
            <a:endParaRPr lang="en-US" dirty="0" smtClean="0"/>
          </a:p>
          <a:p>
            <a:endParaRPr lang="en-US" dirty="0"/>
          </a:p>
        </p:txBody>
      </p:sp>
      <p:sp>
        <p:nvSpPr>
          <p:cNvPr id="4" name="Date Placeholder 3"/>
          <p:cNvSpPr>
            <a:spLocks noGrp="1"/>
          </p:cNvSpPr>
          <p:nvPr>
            <p:ph type="dt" sz="half" idx="2"/>
          </p:nvPr>
        </p:nvSpPr>
        <p:spPr/>
        <p:txBody>
          <a:bodyPr/>
          <a:lstStyle/>
          <a:p>
            <a:fld id="{271DFC6F-0DDB-F04A-8C50-C6FA6803AC70}" type="datetime1">
              <a:rPr lang="en-US" smtClean="0"/>
              <a:pPr/>
              <a:t>11/4/09</a:t>
            </a:fld>
            <a:endParaRPr lang="en-US"/>
          </a:p>
        </p:txBody>
      </p:sp>
      <p:sp>
        <p:nvSpPr>
          <p:cNvPr id="5" name="Slide Number Placeholder 4"/>
          <p:cNvSpPr>
            <a:spLocks noGrp="1"/>
          </p:cNvSpPr>
          <p:nvPr>
            <p:ph type="sldNum" sz="quarter" idx="4"/>
          </p:nvPr>
        </p:nvSpPr>
        <p:spPr/>
        <p:txBody>
          <a:bodyPr/>
          <a:lstStyle/>
          <a:p>
            <a:fld id="{C53075B1-7B30-404B-8E37-C3D48FD8F813}" type="slidenum">
              <a:rPr lang="en-US" smtClean="0"/>
              <a:pPr/>
              <a:t>22</a:t>
            </a:fld>
            <a:endParaRPr lang="en-US"/>
          </a:p>
        </p:txBody>
      </p:sp>
      <p:sp>
        <p:nvSpPr>
          <p:cNvPr id="6" name="Footer Placeholder 5"/>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Cyberaide.org</a:t>
            </a:r>
          </a:p>
        </p:txBody>
      </p:sp>
      <p:sp>
        <p:nvSpPr>
          <p:cNvPr id="58371" name="Date Placeholder 2"/>
          <p:cNvSpPr>
            <a:spLocks noGrp="1"/>
          </p:cNvSpPr>
          <p:nvPr>
            <p:ph type="dt" sz="quarter" idx="10"/>
          </p:nvPr>
        </p:nvSpPr>
        <p:spPr/>
        <p:txBody>
          <a:bodyPr/>
          <a:lstStyle/>
          <a:p>
            <a:fld id="{44073626-4AE4-E949-91E7-58E538D80CA6}" type="datetime1">
              <a:rPr lang="en-US" smtClean="0"/>
              <a:pPr/>
              <a:t>11/4/09</a:t>
            </a:fld>
            <a:endParaRPr lang="en-US"/>
          </a:p>
        </p:txBody>
      </p:sp>
      <p:sp>
        <p:nvSpPr>
          <p:cNvPr id="58372" name="Footer Placeholder 3"/>
          <p:cNvSpPr>
            <a:spLocks noGrp="1"/>
          </p:cNvSpPr>
          <p:nvPr>
            <p:ph type="ftr" sz="quarter" idx="11"/>
          </p:nvPr>
        </p:nvSpPr>
        <p:spPr/>
        <p:txBody>
          <a:bodyPr/>
          <a:lstStyle/>
          <a:p>
            <a:r>
              <a:rPr lang="en-US" smtClean="0"/>
              <a:t>Gregor von Laszewski, laszewski@gmail.com</a:t>
            </a:r>
            <a:endParaRPr lang="en-US"/>
          </a:p>
        </p:txBody>
      </p:sp>
      <p:sp>
        <p:nvSpPr>
          <p:cNvPr id="58373" name="Slide Number Placeholder 4"/>
          <p:cNvSpPr>
            <a:spLocks noGrp="1"/>
          </p:cNvSpPr>
          <p:nvPr>
            <p:ph type="sldNum" sz="quarter" idx="12"/>
          </p:nvPr>
        </p:nvSpPr>
        <p:spPr/>
        <p:txBody>
          <a:bodyPr/>
          <a:lstStyle/>
          <a:p>
            <a:fld id="{B49619DA-05F6-C949-8A9E-4B139FDE2950}" type="slidenum">
              <a:rPr lang="en-US" smtClean="0"/>
              <a:pPr/>
              <a:t>23</a:t>
            </a:fld>
            <a:endParaRPr lang="en-US"/>
          </a:p>
        </p:txBody>
      </p:sp>
      <p:pic>
        <p:nvPicPr>
          <p:cNvPr id="60422" name="Picture 5" descr="programmingartifacts.pdf"/>
          <p:cNvPicPr>
            <a:picLocks noChangeAspect="1"/>
          </p:cNvPicPr>
          <p:nvPr/>
        </p:nvPicPr>
        <p:blipFill>
          <a:blip r:embed="rId2"/>
          <a:srcRect/>
          <a:stretch>
            <a:fillRect/>
          </a:stretch>
        </p:blipFill>
        <p:spPr bwMode="auto">
          <a:xfrm>
            <a:off x="1504950" y="973138"/>
            <a:ext cx="6800850" cy="5580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The goal of FutureGrid is to support the research that will invent the future of distributed, grid, and cloud computing. </a:t>
            </a:r>
          </a:p>
          <a:p>
            <a:r>
              <a:rPr lang="en-US" smtClean="0"/>
              <a:t>FutureGrid will build a robustly managed simulation environment or testbed to support the development and early use in science of new technologies at all levels of the software stack: from networking to middleware to scientific applications. </a:t>
            </a:r>
          </a:p>
          <a:p>
            <a:r>
              <a:rPr lang="en-US" smtClean="0"/>
              <a:t>The environment will mimic TeraGrid and/or general parallel and distributed systems</a:t>
            </a:r>
          </a:p>
          <a:p>
            <a:r>
              <a:rPr lang="en-US" smtClean="0"/>
              <a:t>This test-bed will enable dramatic advances in science and engineering through collaborative evolution of science applications and related software.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1424938" y="1019447"/>
            <a:ext cx="7733138" cy="5469220"/>
          </a:xfrm>
          <a:prstGeom prst="rect">
            <a:avLst/>
          </a:prstGeom>
          <a:noFill/>
        </p:spPr>
      </p:pic>
      <p:sp>
        <p:nvSpPr>
          <p:cNvPr id="4" name="Title 3"/>
          <p:cNvSpPr>
            <a:spLocks noGrp="1"/>
          </p:cNvSpPr>
          <p:nvPr>
            <p:ph type="title"/>
          </p:nvPr>
        </p:nvSpPr>
        <p:spPr/>
        <p:txBody>
          <a:bodyPr/>
          <a:lstStyle/>
          <a:p>
            <a:r>
              <a:rPr lang="en-US" dirty="0" err="1" smtClean="0"/>
              <a:t>FutureGrid</a:t>
            </a:r>
            <a:r>
              <a:rPr lang="en-US" dirty="0" smtClean="0"/>
              <a:t> Hardware</a:t>
            </a:r>
            <a:endParaRPr lang="en-US" dirty="0"/>
          </a:p>
        </p:txBody>
      </p:sp>
      <p:sp>
        <p:nvSpPr>
          <p:cNvPr id="5" name="Vertical Text Placeholder 4"/>
          <p:cNvSpPr>
            <a:spLocks noGrp="1"/>
          </p:cNvSpPr>
          <p:nvPr>
            <p:ph type="body" orient="vert"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pic>
        <p:nvPicPr>
          <p:cNvPr id="6145" name="Picture 1"/>
          <p:cNvPicPr>
            <a:picLocks noChangeAspect="1" noChangeArrowheads="1"/>
          </p:cNvPicPr>
          <p:nvPr/>
        </p:nvPicPr>
        <p:blipFill>
          <a:blip r:embed="rId3"/>
          <a:srcRect/>
          <a:stretch>
            <a:fillRect/>
          </a:stretch>
        </p:blipFill>
        <p:spPr bwMode="auto">
          <a:xfrm>
            <a:off x="457200" y="1295302"/>
            <a:ext cx="8226425" cy="4214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Partners</a:t>
            </a:r>
            <a:endParaRPr lang="en-US" dirty="0"/>
          </a:p>
        </p:txBody>
      </p:sp>
      <p:sp>
        <p:nvSpPr>
          <p:cNvPr id="5" name="Content Placeholder 4"/>
          <p:cNvSpPr>
            <a:spLocks noGrp="1"/>
          </p:cNvSpPr>
          <p:nvPr>
            <p:ph idx="1"/>
          </p:nvPr>
        </p:nvSpPr>
        <p:spPr/>
        <p:txBody>
          <a:bodyPr>
            <a:normAutofit fontScale="85000" lnSpcReduction="20000"/>
          </a:bodyPr>
          <a:lstStyle/>
          <a:p>
            <a:r>
              <a:rPr lang="en-US" smtClean="0"/>
              <a:t>Indiana University</a:t>
            </a:r>
          </a:p>
          <a:p>
            <a:r>
              <a:rPr lang="en-US" smtClean="0"/>
              <a:t>Purdue University</a:t>
            </a:r>
          </a:p>
          <a:p>
            <a:r>
              <a:rPr lang="en-US" smtClean="0"/>
              <a:t>San Diego Supercomputer Center at University of California San Diego</a:t>
            </a:r>
          </a:p>
          <a:p>
            <a:r>
              <a:rPr lang="en-US" smtClean="0"/>
              <a:t>University of Chicago/Argonne National Labs</a:t>
            </a:r>
          </a:p>
          <a:p>
            <a:r>
              <a:rPr lang="en-US" smtClean="0"/>
              <a:t>University of Florida</a:t>
            </a:r>
          </a:p>
          <a:p>
            <a:r>
              <a:rPr lang="en-US" smtClean="0"/>
              <a:t>University of Southern California Information Sciences Institute, University of Tennessee Knoxville</a:t>
            </a:r>
          </a:p>
          <a:p>
            <a:r>
              <a:rPr lang="en-US" smtClean="0"/>
              <a:t>University of Texas at Austin/Texas Advanced Computing Center</a:t>
            </a:r>
          </a:p>
          <a:p>
            <a:r>
              <a:rPr lang="en-US" smtClean="0"/>
              <a:t>University of Virginia</a:t>
            </a:r>
          </a:p>
          <a:p>
            <a:r>
              <a:rPr lang="en-US" smtClean="0"/>
              <a:t>Center for Information Services and GWT-TUD from Technische Universtität Dresden.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Other Important Collaborators</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Early users from an application and computer science perspective and from both research and education</a:t>
            </a:r>
          </a:p>
          <a:p>
            <a:r>
              <a:rPr lang="en-US" smtClean="0"/>
              <a:t>Grid5000/Aladin and D-Grid in Europe</a:t>
            </a:r>
          </a:p>
          <a:p>
            <a:r>
              <a:rPr lang="en-US" smtClean="0"/>
              <a:t>Commercial partners such as</a:t>
            </a:r>
          </a:p>
          <a:p>
            <a:pPr lvl="1"/>
            <a:r>
              <a:rPr lang="en-US" smtClean="0"/>
              <a:t>Eucalyptus</a:t>
            </a:r>
          </a:p>
          <a:p>
            <a:pPr lvl="1"/>
            <a:r>
              <a:rPr lang="en-US" smtClean="0"/>
              <a:t>Microsoft (Dryad + Azure) – Note Azure external to FutureGrid like GPU systems</a:t>
            </a:r>
          </a:p>
          <a:p>
            <a:pPr lvl="1"/>
            <a:r>
              <a:rPr lang="en-US" smtClean="0"/>
              <a:t>We should identify other partners – should we have  a formal Corporate Partners program?</a:t>
            </a:r>
          </a:p>
          <a:p>
            <a:r>
              <a:rPr lang="en-US" smtClean="0"/>
              <a:t>TeraGrid </a:t>
            </a:r>
          </a:p>
          <a:p>
            <a:r>
              <a:rPr lang="en-US" smtClean="0"/>
              <a:t>Open Grid Forum</a:t>
            </a:r>
          </a:p>
          <a:p>
            <a:r>
              <a:rPr lang="en-US" smtClean="0"/>
              <a:t>NSF</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Architecture</a:t>
            </a:r>
            <a:endParaRPr lang="en-US" dirty="0"/>
          </a:p>
        </p:txBody>
      </p:sp>
      <p:sp>
        <p:nvSpPr>
          <p:cNvPr id="5" name="Content Placeholder 4"/>
          <p:cNvSpPr>
            <a:spLocks noGrp="1"/>
          </p:cNvSpPr>
          <p:nvPr>
            <p:ph idx="1"/>
          </p:nvPr>
        </p:nvSpPr>
        <p:spPr/>
        <p:txBody>
          <a:bodyPr/>
          <a:lstStyle/>
          <a:p>
            <a:endParaRPr lang="en-US"/>
          </a:p>
        </p:txBody>
      </p:sp>
      <p:graphicFrame>
        <p:nvGraphicFramePr>
          <p:cNvPr id="1026" name="Object 2"/>
          <p:cNvGraphicFramePr>
            <a:graphicFrameLocks noChangeAspect="1"/>
          </p:cNvGraphicFramePr>
          <p:nvPr/>
        </p:nvGraphicFramePr>
        <p:xfrm>
          <a:off x="457200" y="891218"/>
          <a:ext cx="8371223" cy="5474989"/>
        </p:xfrm>
        <a:graphic>
          <a:graphicData uri="http://schemas.openxmlformats.org/presentationml/2006/ole">
            <p:oleObj spid="_x0000_s40962" name="Acrobat Document" r:id="rId4" imgW="7848600" imgH="50800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Green IT?</a:t>
            </a:r>
            <a:endParaRPr lang="en-US" dirty="0"/>
          </a:p>
        </p:txBody>
      </p:sp>
      <p:sp>
        <p:nvSpPr>
          <p:cNvPr id="3" name="Content Placeholder 2"/>
          <p:cNvSpPr>
            <a:spLocks noGrp="1"/>
          </p:cNvSpPr>
          <p:nvPr>
            <p:ph idx="1"/>
          </p:nvPr>
        </p:nvSpPr>
        <p:spPr/>
        <p:txBody>
          <a:bodyPr>
            <a:normAutofit/>
          </a:bodyPr>
          <a:lstStyle/>
          <a:p>
            <a:pPr algn="just"/>
            <a:r>
              <a:rPr lang="en-US" i="1" dirty="0" smtClean="0"/>
              <a:t>Green IT</a:t>
            </a:r>
            <a:r>
              <a:rPr lang="en-US" dirty="0" smtClean="0"/>
              <a:t> also referred as </a:t>
            </a:r>
            <a:r>
              <a:rPr lang="en-US" i="1" dirty="0" smtClean="0"/>
              <a:t>Green computing</a:t>
            </a:r>
            <a:r>
              <a:rPr lang="en-US" dirty="0" smtClean="0"/>
              <a:t> is a study and practice of using computing resources in an efficient manner such that its impact on the environment is as less hazardous as possible. </a:t>
            </a:r>
            <a:br>
              <a:rPr lang="en-US" dirty="0" smtClean="0"/>
            </a:br>
            <a:endParaRPr lang="en-US" dirty="0" smtClean="0"/>
          </a:p>
          <a:p>
            <a:pPr lvl="1" algn="just"/>
            <a:r>
              <a:rPr lang="en-US" dirty="0" smtClean="0"/>
              <a:t>least amount of hazardous materials are used</a:t>
            </a:r>
          </a:p>
          <a:p>
            <a:pPr lvl="1" algn="just"/>
            <a:r>
              <a:rPr lang="en-US" b="1" dirty="0" smtClean="0"/>
              <a:t>computing resources are used efficiently in terms of energy </a:t>
            </a:r>
            <a:r>
              <a:rPr lang="en-US" dirty="0" smtClean="0"/>
              <a:t>and to promote recyclability</a:t>
            </a:r>
            <a:endParaRPr lang="en-US" dirty="0"/>
          </a:p>
        </p:txBody>
      </p:sp>
      <p:sp>
        <p:nvSpPr>
          <p:cNvPr id="5" name="Slide Number Placeholder 4"/>
          <p:cNvSpPr>
            <a:spLocks noGrp="1"/>
          </p:cNvSpPr>
          <p:nvPr>
            <p:ph type="sldNum" sz="quarter" idx="4"/>
          </p:nvPr>
        </p:nvSpPr>
        <p:spPr/>
        <p:txBody>
          <a:bodyPr/>
          <a:lstStyle/>
          <a:p>
            <a:fld id="{85EB031C-C0E9-5B47-85BB-D9E51043B32D}" type="slidenum">
              <a:rPr lang="en-US" smtClean="0"/>
              <a:pPr/>
              <a:t>3</a:t>
            </a:fld>
            <a:endParaRPr lang="en-US"/>
          </a:p>
        </p:txBody>
      </p:sp>
      <p:sp>
        <p:nvSpPr>
          <p:cNvPr id="6" name="TextBox 5"/>
          <p:cNvSpPr txBox="1"/>
          <p:nvPr/>
        </p:nvSpPr>
        <p:spPr>
          <a:xfrm>
            <a:off x="3657600" y="6126163"/>
            <a:ext cx="4625497" cy="369332"/>
          </a:xfrm>
          <a:prstGeom prst="rect">
            <a:avLst/>
          </a:prstGeom>
          <a:noFill/>
        </p:spPr>
        <p:txBody>
          <a:bodyPr wrap="none" rtlCol="0">
            <a:spAutoFit/>
          </a:bodyPr>
          <a:lstStyle/>
          <a:p>
            <a:r>
              <a:rPr lang="en-US" dirty="0" smtClean="0"/>
              <a:t>http://en.wikipedia.org/wiki/Green_computing</a:t>
            </a:r>
            <a:endParaRPr lang="en-US" dirty="0"/>
          </a:p>
        </p:txBody>
      </p:sp>
      <p:sp>
        <p:nvSpPr>
          <p:cNvPr id="7" name="Date Placeholder 6"/>
          <p:cNvSpPr>
            <a:spLocks noGrp="1"/>
          </p:cNvSpPr>
          <p:nvPr>
            <p:ph type="dt" sz="half" idx="2"/>
          </p:nvPr>
        </p:nvSpPr>
        <p:spPr/>
        <p:txBody>
          <a:bodyPr/>
          <a:lstStyle/>
          <a:p>
            <a:fld id="{A01D4961-6BA5-C84A-B913-D3D982D9C905}" type="datetime1">
              <a:rPr lang="en-US" smtClean="0"/>
              <a:pPr/>
              <a:t>11/4/09</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p:txBody>
          <a:bodyPr/>
          <a:lstStyle/>
          <a:p>
            <a:r>
              <a:rPr lang="en-US" dirty="0" smtClean="0"/>
              <a:t>Open Architecture allows to configure resources based on images</a:t>
            </a:r>
          </a:p>
          <a:p>
            <a:r>
              <a:rPr lang="en-US" dirty="0" smtClean="0"/>
              <a:t>Shared images allows to create similar experiment environments</a:t>
            </a:r>
          </a:p>
          <a:p>
            <a:r>
              <a:rPr lang="en-US" dirty="0" smtClean="0"/>
              <a:t>Experiment management allows management of reproducible activities</a:t>
            </a:r>
          </a:p>
          <a:p>
            <a:r>
              <a:rPr lang="en-US" dirty="0" smtClean="0"/>
              <a:t>Through our “stratosphere” design we allow different clouds and images to be “rained” upon hardware.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Usage Scenarios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Developers of end-user applications 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 middleware developers who want to evaluate new versions of middleware or new systems. </a:t>
            </a:r>
          </a:p>
          <a:p>
            <a:pPr lvl="0"/>
            <a:r>
              <a:rPr lang="en-US" dirty="0" smtClean="0"/>
              <a:t>Networking researchers who want to test and compare different networking solutions in support of grid and cloud applications and middleware. (Some types of networking research will likely best be done via through the GENI program.)</a:t>
            </a:r>
          </a:p>
          <a:p>
            <a:pPr lvl="0"/>
            <a:r>
              <a:rPr lang="en-US" dirty="0" smtClean="0"/>
              <a:t>Interest in performance requires that bare metal important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FutureGrid Timeline</a:t>
            </a:r>
            <a:endParaRPr lang="en-US" dirty="0"/>
          </a:p>
        </p:txBody>
      </p:sp>
      <p:sp>
        <p:nvSpPr>
          <p:cNvPr id="3" name="Content Placeholder 2"/>
          <p:cNvSpPr>
            <a:spLocks noGrp="1"/>
          </p:cNvSpPr>
          <p:nvPr>
            <p:ph idx="1"/>
          </p:nvPr>
        </p:nvSpPr>
        <p:spPr/>
        <p:txBody>
          <a:bodyPr>
            <a:normAutofit lnSpcReduction="10000"/>
          </a:bodyPr>
          <a:lstStyle/>
          <a:p>
            <a:r>
              <a:rPr lang="en-US" dirty="0" smtClean="0"/>
              <a:t>October 1 2009 Project Starts</a:t>
            </a:r>
          </a:p>
          <a:p>
            <a:r>
              <a:rPr lang="en-US" dirty="0" smtClean="0"/>
              <a:t>November 16-19 SC09 Demo/F2F Committee Meetings</a:t>
            </a:r>
          </a:p>
          <a:p>
            <a:r>
              <a:rPr lang="en-US" dirty="0" smtClean="0"/>
              <a:t>March 2010 </a:t>
            </a:r>
            <a:r>
              <a:rPr lang="en-US" dirty="0" err="1" smtClean="0"/>
              <a:t>FutureGrid</a:t>
            </a:r>
            <a:r>
              <a:rPr lang="en-US" dirty="0" smtClean="0"/>
              <a:t> network complete</a:t>
            </a:r>
          </a:p>
          <a:p>
            <a:r>
              <a:rPr lang="en-US" dirty="0" smtClean="0"/>
              <a:t>March 2010 </a:t>
            </a:r>
            <a:r>
              <a:rPr lang="en-US" dirty="0" err="1" smtClean="0"/>
              <a:t>FutureGrid</a:t>
            </a:r>
            <a:r>
              <a:rPr lang="en-US" dirty="0" smtClean="0"/>
              <a:t> Annual Meeting</a:t>
            </a:r>
          </a:p>
          <a:p>
            <a:r>
              <a:rPr lang="en-US" dirty="0" smtClean="0"/>
              <a:t>September 2010 All hardware (except Track IIC lookalike) accepted</a:t>
            </a:r>
          </a:p>
          <a:p>
            <a:r>
              <a:rPr lang="en-US" dirty="0" smtClean="0"/>
              <a:t>October 1 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 led by Andrew </a:t>
            </a:r>
            <a:r>
              <a:rPr lang="en-US" dirty="0" err="1" smtClean="0"/>
              <a:t>Grimshaw</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Cost:</a:t>
            </a:r>
          </a:p>
          <a:p>
            <a:pPr lvl="1"/>
            <a:r>
              <a:rPr lang="en-US" dirty="0" smtClean="0"/>
              <a:t>A supercomputer with 360-Tflops with conventional processors requires 20 MW to operate, which is approximately equal to the sum of 22,000 US households power consumption</a:t>
            </a:r>
          </a:p>
          <a:p>
            <a:pPr lvl="1"/>
            <a:r>
              <a:rPr lang="en-US" dirty="0" smtClean="0"/>
              <a:t>Servers consume 0.5 percent of the world’s total electricity usage</a:t>
            </a:r>
          </a:p>
          <a:p>
            <a:pPr lvl="1"/>
            <a:r>
              <a:rPr lang="en-US" dirty="0" smtClean="0"/>
              <a:t>Energy usage will quadruple by 2020</a:t>
            </a:r>
          </a:p>
          <a:p>
            <a:pPr lvl="1"/>
            <a:r>
              <a:rPr lang="en-US" dirty="0" smtClean="0"/>
              <a:t>The total estimated energy bill estimate for data centers in 2010 is $11.5 billion</a:t>
            </a:r>
          </a:p>
          <a:p>
            <a:r>
              <a:rPr lang="en-US" dirty="0" smtClean="0"/>
              <a:t>Reliability:</a:t>
            </a:r>
          </a:p>
          <a:p>
            <a:pPr lvl="1"/>
            <a:r>
              <a:rPr lang="en-US" dirty="0" smtClean="0"/>
              <a:t>Every 10C increase of temperature leads to a doubling of the system failure rate</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Environment:</a:t>
            </a:r>
          </a:p>
          <a:p>
            <a:pPr lvl="1" algn="just"/>
            <a:r>
              <a:rPr lang="en-US" dirty="0" smtClean="0"/>
              <a:t>A typical desktop computer consumes 200-300W of power</a:t>
            </a:r>
          </a:p>
          <a:p>
            <a:pPr lvl="1" algn="just"/>
            <a:r>
              <a:rPr lang="en-US" dirty="0" smtClean="0"/>
              <a:t>This results in emission of about 220kg of CO2 per year</a:t>
            </a:r>
          </a:p>
          <a:p>
            <a:pPr lvl="1" algn="just"/>
            <a:r>
              <a:rPr lang="en-US" dirty="0" smtClean="0"/>
              <a:t>Data Centers produce 170 million metric tons of CO2 worldwide currently per year</a:t>
            </a:r>
          </a:p>
          <a:p>
            <a:pPr lvl="1" algn="just"/>
            <a:r>
              <a:rPr lang="en-US" dirty="0" smtClean="0"/>
              <a:t>670 million metric tons of CO2 are expected to be emitted by data centers worldwide annually by 2020</a:t>
            </a:r>
          </a:p>
          <a:p>
            <a:pPr algn="just"/>
            <a:r>
              <a:rPr lang="en-US" dirty="0" smtClean="0"/>
              <a:t>Utilization</a:t>
            </a:r>
          </a:p>
          <a:p>
            <a:pPr lvl="1" algn="just"/>
            <a:r>
              <a:rPr lang="en-US" dirty="0" smtClean="0"/>
              <a:t>32 percent of all servers are running at or below 3 percent peak and average utilizations, wasting energy spinning and cooling, and doing virtually no work.</a:t>
            </a:r>
          </a:p>
          <a:p>
            <a:pPr lvl="1" algn="just"/>
            <a:endParaRPr lang="en-US" dirty="0" smtClean="0"/>
          </a:p>
          <a:p>
            <a:pPr lvl="1" algn="just"/>
            <a:endParaRPr lang="en-US" dirty="0"/>
          </a:p>
        </p:txBody>
      </p:sp>
      <p:sp>
        <p:nvSpPr>
          <p:cNvPr id="5" name="Date Placeholder 4"/>
          <p:cNvSpPr>
            <a:spLocks noGrp="1"/>
          </p:cNvSpPr>
          <p:nvPr>
            <p:ph type="dt" sz="half" idx="10"/>
          </p:nvPr>
        </p:nvSpPr>
        <p:spPr/>
        <p:txBody>
          <a:bodyPr/>
          <a:lstStyle/>
          <a:p>
            <a:fld id="{A02EFC03-3C5D-4543-B615-128EFE7AE9DC}" type="datetime1">
              <a:rPr lang="en-US" smtClean="0"/>
              <a:pPr/>
              <a:t>11/4/09</a:t>
            </a:fld>
            <a:endParaRPr lang="en-US"/>
          </a:p>
        </p:txBody>
      </p:sp>
      <p:sp>
        <p:nvSpPr>
          <p:cNvPr id="6" name="Slide Number Placeholder 5"/>
          <p:cNvSpPr>
            <a:spLocks noGrp="1"/>
          </p:cNvSpPr>
          <p:nvPr>
            <p:ph type="sldNum" sz="quarter" idx="4"/>
          </p:nvPr>
        </p:nvSpPr>
        <p:spPr/>
        <p:txBody>
          <a:bodyPr/>
          <a:lstStyle/>
          <a:p>
            <a:fld id="{C53075B1-7B30-404B-8E37-C3D48FD8F813}" type="slidenum">
              <a:rPr lang="en-US" smtClean="0"/>
              <a:pPr/>
              <a:t>4</a:t>
            </a:fld>
            <a:endParaRPr lang="en-US"/>
          </a:p>
        </p:txBody>
      </p:sp>
      <p:sp>
        <p:nvSpPr>
          <p:cNvPr id="7" name="Footer Placeholder 6"/>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A  Typical Google Search </a:t>
            </a:r>
          </a:p>
        </p:txBody>
      </p:sp>
      <p:sp>
        <p:nvSpPr>
          <p:cNvPr id="25603" name="Rectangle 5"/>
          <p:cNvSpPr>
            <a:spLocks noGrp="1" noChangeArrowheads="1"/>
          </p:cNvSpPr>
          <p:nvPr>
            <p:ph idx="1"/>
          </p:nvPr>
        </p:nvSpPr>
        <p:spPr/>
        <p:txBody>
          <a:bodyPr>
            <a:noAutofit/>
          </a:bodyPr>
          <a:lstStyle/>
          <a:p>
            <a:pPr algn="just"/>
            <a:r>
              <a:rPr lang="en-US" sz="2000" dirty="0" smtClean="0"/>
              <a:t>Google spends about 0.0003 kWh per search</a:t>
            </a:r>
          </a:p>
          <a:p>
            <a:pPr lvl="1" algn="just"/>
            <a:r>
              <a:rPr lang="en-US" sz="2000" dirty="0" smtClean="0"/>
              <a:t>1 kilo-watt-hour (kWh) of electricity = 7.12 x 10-4 metric tons CO2 = 0.712 kg or 712g of CO2</a:t>
            </a:r>
          </a:p>
          <a:p>
            <a:pPr lvl="1" algn="just"/>
            <a:r>
              <a:rPr lang="en-US" sz="2000" dirty="0" smtClean="0"/>
              <a:t>=&gt; 213mg CO2 emitted</a:t>
            </a:r>
          </a:p>
          <a:p>
            <a:pPr algn="just"/>
            <a:endParaRPr lang="en-US" sz="2000" dirty="0" smtClean="0"/>
          </a:p>
          <a:p>
            <a:pPr algn="just"/>
            <a:r>
              <a:rPr lang="en-US" sz="2000" dirty="0" smtClean="0"/>
              <a:t>The number of Google searches worldwide amounts to 200-500 million per day.</a:t>
            </a:r>
          </a:p>
          <a:p>
            <a:pPr lvl="1" algn="just"/>
            <a:r>
              <a:rPr lang="en-US" sz="2000" dirty="0" smtClean="0"/>
              <a:t>total carbon emitted per day:</a:t>
            </a:r>
          </a:p>
          <a:p>
            <a:pPr lvl="1" algn="just"/>
            <a:r>
              <a:rPr lang="en-US" sz="2000" dirty="0" smtClean="0"/>
              <a:t>= 500 million x 0.000213 kg per search = 106500kg or 106.5 metric ton </a:t>
            </a:r>
          </a:p>
          <a:p>
            <a:pPr algn="just"/>
            <a:endParaRPr lang="en-US" sz="2000" dirty="0" smtClean="0"/>
          </a:p>
          <a:p>
            <a:pPr algn="just">
              <a:buNone/>
            </a:pPr>
            <a:r>
              <a:rPr lang="en-US" sz="1400" dirty="0" smtClean="0"/>
              <a:t>Source: http://prsmruti.rediffiland.com/blogs/2009/01/19/How-much-cabondioxide-CO2-emitted.html</a:t>
            </a:r>
          </a:p>
        </p:txBody>
      </p:sp>
      <p:sp>
        <p:nvSpPr>
          <p:cNvPr id="4" name="Slide Number Placeholder 3"/>
          <p:cNvSpPr>
            <a:spLocks noGrp="1"/>
          </p:cNvSpPr>
          <p:nvPr>
            <p:ph type="sldNum" sz="quarter" idx="4"/>
          </p:nvPr>
        </p:nvSpPr>
        <p:spPr/>
        <p:txBody>
          <a:bodyPr/>
          <a:lstStyle/>
          <a:p>
            <a:fld id="{85EB031C-C0E9-5B47-85BB-D9E51043B32D}" type="slidenum">
              <a:rPr lang="en-US" smtClean="0"/>
              <a:pPr/>
              <a:t>5</a:t>
            </a:fld>
            <a:endParaRPr lang="en-US"/>
          </a:p>
        </p:txBody>
      </p:sp>
      <p:sp>
        <p:nvSpPr>
          <p:cNvPr id="5" name="Date Placeholder 4"/>
          <p:cNvSpPr>
            <a:spLocks noGrp="1"/>
          </p:cNvSpPr>
          <p:nvPr>
            <p:ph type="dt" sz="half" idx="2"/>
          </p:nvPr>
        </p:nvSpPr>
        <p:spPr/>
        <p:txBody>
          <a:bodyPr/>
          <a:lstStyle/>
          <a:p>
            <a:fld id="{8C6FD994-05EE-5542-B62F-07AFD0C47820}" type="datetime1">
              <a:rPr lang="en-US" smtClean="0"/>
              <a:pPr/>
              <a:t>11/4/09</a:t>
            </a:fld>
            <a:endParaRPr lang="en-US"/>
          </a:p>
        </p:txBody>
      </p:sp>
      <p:sp>
        <p:nvSpPr>
          <p:cNvPr id="6" name="Footer Placeholder 5"/>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So what can we do?</a:t>
            </a:r>
          </a:p>
        </p:txBody>
      </p:sp>
      <p:sp>
        <p:nvSpPr>
          <p:cNvPr id="8" name="Content Placeholder 7"/>
          <p:cNvSpPr>
            <a:spLocks noGrp="1"/>
          </p:cNvSpPr>
          <p:nvPr>
            <p:ph idx="1"/>
          </p:nvPr>
        </p:nvSpPr>
        <p:spPr/>
        <p:txBody>
          <a:bodyPr/>
          <a:lstStyle/>
          <a:p>
            <a:r>
              <a:rPr lang="en-US" dirty="0" smtClean="0"/>
              <a:t>Doing less </a:t>
            </a:r>
            <a:r>
              <a:rPr lang="en-US" dirty="0" err="1" smtClean="0"/>
              <a:t>google</a:t>
            </a:r>
            <a:r>
              <a:rPr lang="en-US" dirty="0" smtClean="0"/>
              <a:t> searches ;-)</a:t>
            </a:r>
          </a:p>
          <a:p>
            <a:r>
              <a:rPr lang="en-US" dirty="0" smtClean="0"/>
              <a:t>Doing meaningful things ;-)</a:t>
            </a:r>
          </a:p>
          <a:p>
            <a:endParaRPr lang="en-US" dirty="0" smtClean="0"/>
          </a:p>
          <a:p>
            <a:r>
              <a:rPr lang="en-US" dirty="0" smtClean="0"/>
              <a:t>Create an infrastructure that supports use and monitoring of activities costing less environmental impact. </a:t>
            </a:r>
          </a:p>
          <a:p>
            <a:r>
              <a:rPr lang="en-US" dirty="0" smtClean="0"/>
              <a:t>Seek services that advertise clearly their impact</a:t>
            </a:r>
          </a:p>
          <a:p>
            <a:r>
              <a:rPr lang="en-US" dirty="0" smtClean="0"/>
              <a:t>=&gt; SLA fro </a:t>
            </a:r>
            <a:r>
              <a:rPr lang="en-US" dirty="0" err="1" smtClean="0"/>
              <a:t>GreenIT</a:t>
            </a:r>
            <a:endParaRPr lang="en-US" dirty="0" smtClean="0"/>
          </a:p>
          <a:p>
            <a:endParaRPr lang="en-US" dirty="0"/>
          </a:p>
        </p:txBody>
      </p:sp>
      <p:sp>
        <p:nvSpPr>
          <p:cNvPr id="5" name="Date Placeholder 4"/>
          <p:cNvSpPr>
            <a:spLocks noGrp="1"/>
          </p:cNvSpPr>
          <p:nvPr>
            <p:ph type="dt" sz="half" idx="2"/>
          </p:nvPr>
        </p:nvSpPr>
        <p:spPr/>
        <p:txBody>
          <a:bodyPr/>
          <a:lstStyle/>
          <a:p>
            <a:fld id="{9DF3F9E5-CFB4-094F-B81A-4657D8478EA0}" type="datetime1">
              <a:rPr lang="en-US" smtClean="0"/>
              <a:pPr/>
              <a:t>11/4/09</a:t>
            </a:fld>
            <a:endParaRPr lang="en-US"/>
          </a:p>
        </p:txBody>
      </p:sp>
      <p:sp>
        <p:nvSpPr>
          <p:cNvPr id="6" name="Footer Placeholder 5"/>
          <p:cNvSpPr>
            <a:spLocks noGrp="1"/>
          </p:cNvSpPr>
          <p:nvPr>
            <p:ph type="ftr" sz="quarter" idx="3"/>
          </p:nvPr>
        </p:nvSpPr>
        <p:spPr/>
        <p:txBody>
          <a:bodyPr/>
          <a:lstStyle/>
          <a:p>
            <a:r>
              <a:rPr lang="en-US" smtClean="0"/>
              <a:t>Gregor von Laszewski, laszewski@gmail.com</a:t>
            </a:r>
            <a:endParaRPr lang="en-US"/>
          </a:p>
        </p:txBody>
      </p:sp>
      <p:sp>
        <p:nvSpPr>
          <p:cNvPr id="4" name="Slide Number Placeholder 3"/>
          <p:cNvSpPr>
            <a:spLocks noGrp="1"/>
          </p:cNvSpPr>
          <p:nvPr>
            <p:ph type="sldNum" sz="quarter" idx="4"/>
          </p:nvPr>
        </p:nvSpPr>
        <p:spPr/>
        <p:txBody>
          <a:bodyPr/>
          <a:lstStyle/>
          <a:p>
            <a:fld id="{85EB031C-C0E9-5B47-85BB-D9E51043B32D}"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GreenIT Taxonomy</a:t>
            </a:r>
            <a:endParaRPr lang="en-US" dirty="0"/>
          </a:p>
        </p:txBody>
      </p:sp>
      <p:sp>
        <p:nvSpPr>
          <p:cNvPr id="10" name="Content Placeholder 9"/>
          <p:cNvSpPr>
            <a:spLocks noGrp="1"/>
          </p:cNvSpPr>
          <p:nvPr>
            <p:ph sz="half" idx="1"/>
          </p:nvPr>
        </p:nvSpPr>
        <p:spPr/>
        <p:txBody>
          <a:bodyPr>
            <a:normAutofit fontScale="92500"/>
          </a:bodyPr>
          <a:lstStyle/>
          <a:p>
            <a:r>
              <a:rPr lang="en-US" dirty="0" smtClean="0"/>
              <a:t>We are actively developing a Taxonomy</a:t>
            </a:r>
          </a:p>
          <a:p>
            <a:r>
              <a:rPr lang="en-US" dirty="0" smtClean="0"/>
              <a:t>Helps assessing where to focus research activities</a:t>
            </a:r>
          </a:p>
          <a:p>
            <a:endParaRPr lang="en-US" dirty="0" smtClean="0"/>
          </a:p>
          <a:p>
            <a:r>
              <a:rPr lang="en-US" dirty="0" smtClean="0"/>
              <a:t>Will be resulting in </a:t>
            </a:r>
          </a:p>
          <a:p>
            <a:pPr lvl="1"/>
            <a:r>
              <a:rPr lang="en-US" dirty="0" smtClean="0"/>
              <a:t>What to Monitor?</a:t>
            </a:r>
          </a:p>
          <a:p>
            <a:pPr lvl="1"/>
            <a:r>
              <a:rPr lang="en-US" dirty="0" smtClean="0"/>
              <a:t>What Software?</a:t>
            </a:r>
          </a:p>
          <a:p>
            <a:pPr lvl="1"/>
            <a:r>
              <a:rPr lang="en-US" dirty="0" smtClean="0"/>
              <a:t>Which Services?</a:t>
            </a:r>
          </a:p>
          <a:p>
            <a:pPr lvl="1"/>
            <a:r>
              <a:rPr lang="en-US" dirty="0" smtClean="0"/>
              <a:t>What to Optimize?</a:t>
            </a:r>
          </a:p>
          <a:p>
            <a:pPr lvl="1"/>
            <a:r>
              <a:rPr lang="en-US" dirty="0" smtClean="0"/>
              <a:t>At what cost ($,CO2,perf)?</a:t>
            </a:r>
          </a:p>
          <a:p>
            <a:pPr lvl="1"/>
            <a:endParaRPr lang="en-US" dirty="0"/>
          </a:p>
        </p:txBody>
      </p:sp>
      <p:sp>
        <p:nvSpPr>
          <p:cNvPr id="11" name="Content Placeholder 10"/>
          <p:cNvSpPr>
            <a:spLocks noGrp="1"/>
          </p:cNvSpPr>
          <p:nvPr>
            <p:ph sz="half" idx="2"/>
          </p:nvPr>
        </p:nvSpPr>
        <p:spPr/>
        <p:txBody>
          <a:bodyPr>
            <a:normAutofit fontScale="92500"/>
          </a:bodyPr>
          <a:lstStyle/>
          <a:p>
            <a:endParaRPr lang="en-US"/>
          </a:p>
        </p:txBody>
      </p:sp>
      <p:pic>
        <p:nvPicPr>
          <p:cNvPr id="12" name="Picture 11"/>
          <p:cNvPicPr>
            <a:picLocks noChangeAspect="1"/>
          </p:cNvPicPr>
          <p:nvPr/>
        </p:nvPicPr>
        <p:blipFill>
          <a:blip r:embed="rId2"/>
          <a:stretch>
            <a:fillRect/>
          </a:stretch>
        </p:blipFill>
        <p:spPr>
          <a:xfrm>
            <a:off x="4363296" y="1235074"/>
            <a:ext cx="4552104" cy="5257801"/>
          </a:xfrm>
          <a:prstGeom prst="rect">
            <a:avLst/>
          </a:prstGeom>
        </p:spPr>
      </p:pic>
      <p:sp>
        <p:nvSpPr>
          <p:cNvPr id="6" name="Date Placeholder 5"/>
          <p:cNvSpPr>
            <a:spLocks noGrp="1"/>
          </p:cNvSpPr>
          <p:nvPr>
            <p:ph type="dt" sz="half" idx="10"/>
          </p:nvPr>
        </p:nvSpPr>
        <p:spPr/>
        <p:txBody>
          <a:bodyPr/>
          <a:lstStyle/>
          <a:p>
            <a:fld id="{AA8FE4C2-EDC4-E54A-9EBE-D441E2A29AA0}" type="datetime1">
              <a:rPr lang="en-US" smtClean="0"/>
              <a:pPr/>
              <a:t>11/4/09</a:t>
            </a:fld>
            <a:endParaRPr lang="en-US"/>
          </a:p>
        </p:txBody>
      </p:sp>
      <p:sp>
        <p:nvSpPr>
          <p:cNvPr id="7" name="Slide Number Placeholder 6"/>
          <p:cNvSpPr>
            <a:spLocks noGrp="1"/>
          </p:cNvSpPr>
          <p:nvPr>
            <p:ph type="sldNum" sz="quarter" idx="4"/>
          </p:nvPr>
        </p:nvSpPr>
        <p:spPr/>
        <p:txBody>
          <a:bodyPr/>
          <a:lstStyle/>
          <a:p>
            <a:fld id="{C53075B1-7B30-404B-8E37-C3D48FD8F813}" type="slidenum">
              <a:rPr lang="en-US" smtClean="0"/>
              <a:pPr/>
              <a:t>7</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Aware Computing </a:t>
            </a:r>
            <a:endParaRPr lang="en-US" dirty="0"/>
          </a:p>
        </p:txBody>
      </p:sp>
      <p:graphicFrame>
        <p:nvGraphicFramePr>
          <p:cNvPr id="7" name="Content Placeholder 6"/>
          <p:cNvGraphicFramePr>
            <a:graphicFrameLocks noGrp="1"/>
          </p:cNvGraphicFramePr>
          <p:nvPr>
            <p:ph idx="1"/>
          </p:nvPr>
        </p:nvGraphicFramePr>
        <p:xfrm>
          <a:off x="457200" y="1295400"/>
          <a:ext cx="8229600" cy="51974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3A3A4964-A613-3C43-8940-1A10CD5C8D6D}" type="datetime1">
              <a:rPr lang="en-US" smtClean="0"/>
              <a:pPr/>
              <a:t>11/4/09</a:t>
            </a:fld>
            <a:endParaRPr lang="en-US"/>
          </a:p>
        </p:txBody>
      </p:sp>
      <p:sp>
        <p:nvSpPr>
          <p:cNvPr id="6" name="Slide Number Placeholder 5"/>
          <p:cNvSpPr>
            <a:spLocks noGrp="1"/>
          </p:cNvSpPr>
          <p:nvPr>
            <p:ph type="sldNum" sz="quarter" idx="4"/>
          </p:nvPr>
        </p:nvSpPr>
        <p:spPr/>
        <p:txBody>
          <a:bodyPr/>
          <a:lstStyle/>
          <a:p>
            <a:fld id="{C53075B1-7B30-404B-8E37-C3D48FD8F813}" type="slidenum">
              <a:rPr lang="en-US" smtClean="0"/>
              <a:pPr/>
              <a:t>8</a:t>
            </a:fld>
            <a:endParaRPr lang="en-US"/>
          </a:p>
        </p:txBody>
      </p:sp>
      <p:sp>
        <p:nvSpPr>
          <p:cNvPr id="8" name="Footer Placeholder 7"/>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Aware Computing</a:t>
            </a:r>
            <a:endParaRPr lang="en-US" dirty="0"/>
          </a:p>
        </p:txBody>
      </p:sp>
      <p:sp>
        <p:nvSpPr>
          <p:cNvPr id="3" name="Content Placeholder 2"/>
          <p:cNvSpPr>
            <a:spLocks noGrp="1"/>
          </p:cNvSpPr>
          <p:nvPr>
            <p:ph idx="1"/>
          </p:nvPr>
        </p:nvSpPr>
        <p:spPr/>
        <p:txBody>
          <a:bodyPr>
            <a:normAutofit lnSpcReduction="10000"/>
          </a:bodyPr>
          <a:lstStyle/>
          <a:p>
            <a:r>
              <a:rPr lang="en-US" dirty="0" smtClean="0"/>
              <a:t>Metrics</a:t>
            </a:r>
          </a:p>
          <a:p>
            <a:pPr lvl="1"/>
            <a:r>
              <a:rPr lang="en-US" dirty="0" smtClean="0"/>
              <a:t>Power, Temperature, CO2, …</a:t>
            </a:r>
          </a:p>
          <a:p>
            <a:r>
              <a:rPr lang="en-US" dirty="0" smtClean="0"/>
              <a:t>Computing system</a:t>
            </a:r>
          </a:p>
          <a:p>
            <a:pPr lvl="1"/>
            <a:r>
              <a:rPr lang="en-US" dirty="0" smtClean="0"/>
              <a:t>Many-cores, Clusters, GPGPU</a:t>
            </a:r>
          </a:p>
          <a:p>
            <a:r>
              <a:rPr lang="en-US" dirty="0" smtClean="0"/>
              <a:t>Algorithms and models</a:t>
            </a:r>
          </a:p>
          <a:p>
            <a:pPr lvl="1"/>
            <a:r>
              <a:rPr lang="en-US" dirty="0" smtClean="0"/>
              <a:t>task scheduling, CFD model, …</a:t>
            </a:r>
          </a:p>
          <a:p>
            <a:r>
              <a:rPr lang="en-US" dirty="0" smtClean="0"/>
              <a:t>Middleware </a:t>
            </a:r>
          </a:p>
          <a:p>
            <a:pPr lvl="1"/>
            <a:r>
              <a:rPr lang="en-US" dirty="0" smtClean="0"/>
              <a:t>auditing &amp; insertion service, green resource management service, virtualization, Grids and Clouds, …</a:t>
            </a:r>
            <a:endParaRPr lang="en-US" dirty="0"/>
          </a:p>
        </p:txBody>
      </p:sp>
      <p:sp>
        <p:nvSpPr>
          <p:cNvPr id="4" name="Date Placeholder 3"/>
          <p:cNvSpPr>
            <a:spLocks noGrp="1"/>
          </p:cNvSpPr>
          <p:nvPr>
            <p:ph type="dt" sz="half" idx="2"/>
          </p:nvPr>
        </p:nvSpPr>
        <p:spPr/>
        <p:txBody>
          <a:bodyPr/>
          <a:lstStyle/>
          <a:p>
            <a:fld id="{556F9127-986E-2B44-A567-CF6B3AE67191}" type="datetime1">
              <a:rPr lang="en-US" smtClean="0"/>
              <a:pPr/>
              <a:t>11/4/09</a:t>
            </a:fld>
            <a:endParaRPr lang="en-US"/>
          </a:p>
        </p:txBody>
      </p:sp>
      <p:sp>
        <p:nvSpPr>
          <p:cNvPr id="5" name="Slide Number Placeholder 4"/>
          <p:cNvSpPr>
            <a:spLocks noGrp="1"/>
          </p:cNvSpPr>
          <p:nvPr>
            <p:ph type="sldNum" sz="quarter" idx="4"/>
          </p:nvPr>
        </p:nvSpPr>
        <p:spPr/>
        <p:txBody>
          <a:bodyPr/>
          <a:lstStyle/>
          <a:p>
            <a:fld id="{C53075B1-7B30-404B-8E37-C3D48FD8F813}" type="slidenum">
              <a:rPr lang="en-US" smtClean="0"/>
              <a:pPr/>
              <a:t>9</a:t>
            </a:fld>
            <a:endParaRPr lang="en-US"/>
          </a:p>
        </p:txBody>
      </p:sp>
      <p:sp>
        <p:nvSpPr>
          <p:cNvPr id="6" name="Footer Placeholder 5"/>
          <p:cNvSpPr>
            <a:spLocks noGrp="1"/>
          </p:cNvSpPr>
          <p:nvPr>
            <p:ph type="ftr" sz="quarter" idx="3"/>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yberaide-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cyberaide-tutorial.pptx</Template>
  <TotalTime>1816</TotalTime>
  <Words>1819</Words>
  <Application>Microsoft Macintosh PowerPoint</Application>
  <PresentationFormat>On-screen Show (4:3)</PresentationFormat>
  <Paragraphs>329</Paragraphs>
  <Slides>32</Slides>
  <Notes>13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cyberaide-tutorial</vt:lpstr>
      <vt:lpstr>Acrobat Document</vt:lpstr>
      <vt:lpstr>GreenIT Service Level Agreements </vt:lpstr>
      <vt:lpstr>Outline</vt:lpstr>
      <vt:lpstr>What is Green IT?</vt:lpstr>
      <vt:lpstr>Motivation</vt:lpstr>
      <vt:lpstr>A  Typical Google Search </vt:lpstr>
      <vt:lpstr>So what can we do?</vt:lpstr>
      <vt:lpstr>GreenIT Taxonomy</vt:lpstr>
      <vt:lpstr>Green Aware Computing </vt:lpstr>
      <vt:lpstr>Green Aware Computing</vt:lpstr>
      <vt:lpstr>Green Aware Computing </vt:lpstr>
      <vt:lpstr>GreenIT SLA Architecture</vt:lpstr>
      <vt:lpstr>Green Aware DVFS Scheduling  for VMs</vt:lpstr>
      <vt:lpstr>Results</vt:lpstr>
      <vt:lpstr>Thermal aware workload scheduling in data centers</vt:lpstr>
      <vt:lpstr>Simulation Result (1)</vt:lpstr>
      <vt:lpstr>Simulation Result (2)</vt:lpstr>
      <vt:lpstr>Green Aware Computing </vt:lpstr>
      <vt:lpstr>Clustering in flow cytometry</vt:lpstr>
      <vt:lpstr>Speedup</vt:lpstr>
      <vt:lpstr>Evaluation</vt:lpstr>
      <vt:lpstr>Green Aware Computing </vt:lpstr>
      <vt:lpstr>Changing Behavior </vt:lpstr>
      <vt:lpstr>Cyberaide.org</vt:lpstr>
      <vt:lpstr>FutureGrid</vt:lpstr>
      <vt:lpstr>FutureGrid Hardware</vt:lpstr>
      <vt:lpstr>FutureGrid Hardware</vt:lpstr>
      <vt:lpstr>FutureGrid Partners</vt:lpstr>
      <vt:lpstr> Other Important Collaborators</vt:lpstr>
      <vt:lpstr>FutureGrid Architecture</vt:lpstr>
      <vt:lpstr>FutureGrid Architecture</vt:lpstr>
      <vt:lpstr>FutureGrid Usage Scenarios</vt:lpstr>
      <vt:lpstr>Selected FutureGrid Timeline</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Gregor von Laszewski</cp:lastModifiedBy>
  <cp:revision>14</cp:revision>
  <dcterms:created xsi:type="dcterms:W3CDTF">2009-11-04T23:16:47Z</dcterms:created>
  <dcterms:modified xsi:type="dcterms:W3CDTF">2009-11-04T23:18:33Z</dcterms:modified>
</cp:coreProperties>
</file>